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1" r:id="rId5"/>
    <p:sldId id="262" r:id="rId6"/>
    <p:sldId id="263" r:id="rId7"/>
    <p:sldId id="264" r:id="rId8"/>
    <p:sldId id="298" r:id="rId9"/>
    <p:sldId id="289" r:id="rId10"/>
    <p:sldId id="290" r:id="rId11"/>
    <p:sldId id="291" r:id="rId12"/>
    <p:sldId id="299" r:id="rId13"/>
    <p:sldId id="268" r:id="rId14"/>
    <p:sldId id="269" r:id="rId15"/>
    <p:sldId id="300" r:id="rId16"/>
    <p:sldId id="271" r:id="rId17"/>
    <p:sldId id="276" r:id="rId18"/>
    <p:sldId id="301" r:id="rId19"/>
    <p:sldId id="302" r:id="rId20"/>
    <p:sldId id="303" r:id="rId21"/>
    <p:sldId id="266" r:id="rId22"/>
    <p:sldId id="275" r:id="rId23"/>
    <p:sldId id="265" r:id="rId24"/>
    <p:sldId id="273" r:id="rId25"/>
    <p:sldId id="274" r:id="rId26"/>
    <p:sldId id="267" r:id="rId27"/>
    <p:sldId id="277" r:id="rId28"/>
    <p:sldId id="278" r:id="rId29"/>
    <p:sldId id="286" r:id="rId30"/>
    <p:sldId id="287" r:id="rId31"/>
    <p:sldId id="292" r:id="rId32"/>
    <p:sldId id="293" r:id="rId33"/>
    <p:sldId id="294" r:id="rId34"/>
    <p:sldId id="295" r:id="rId35"/>
    <p:sldId id="296" r:id="rId36"/>
    <p:sldId id="280" r:id="rId37"/>
    <p:sldId id="281" r:id="rId38"/>
    <p:sldId id="282" r:id="rId39"/>
    <p:sldId id="283" r:id="rId40"/>
    <p:sldId id="297" r:id="rId41"/>
    <p:sldId id="284" r:id="rId42"/>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2" autoAdjust="0"/>
    <p:restoredTop sz="94687" autoAdjust="0"/>
  </p:normalViewPr>
  <p:slideViewPr>
    <p:cSldViewPr>
      <p:cViewPr>
        <p:scale>
          <a:sx n="80" d="100"/>
          <a:sy n="80" d="100"/>
        </p:scale>
        <p:origin x="-1056" y="3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diagrams/_rels/data3.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image" Target="../media/image43.png"/><Relationship Id="rId1" Type="http://schemas.openxmlformats.org/officeDocument/2006/relationships/image" Target="../media/image42.png"/><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diagrams/_rels/data4.xml.rels><?xml version="1.0" encoding="UTF-8" standalone="yes"?>
<Relationships xmlns="http://schemas.openxmlformats.org/package/2006/relationships"><Relationship Id="rId8" Type="http://schemas.openxmlformats.org/officeDocument/2006/relationships/image" Target="../media/image56.png"/><Relationship Id="rId13" Type="http://schemas.openxmlformats.org/officeDocument/2006/relationships/image" Target="../media/image60.png"/><Relationship Id="rId3" Type="http://schemas.openxmlformats.org/officeDocument/2006/relationships/image" Target="../media/image51.png"/><Relationship Id="rId7" Type="http://schemas.openxmlformats.org/officeDocument/2006/relationships/image" Target="../media/image55.png"/><Relationship Id="rId12" Type="http://schemas.openxmlformats.org/officeDocument/2006/relationships/image" Target="../media/image59.png"/><Relationship Id="rId2" Type="http://schemas.openxmlformats.org/officeDocument/2006/relationships/image" Target="../media/image50.png"/><Relationship Id="rId1" Type="http://schemas.openxmlformats.org/officeDocument/2006/relationships/image" Target="../media/image49.png"/><Relationship Id="rId6" Type="http://schemas.openxmlformats.org/officeDocument/2006/relationships/image" Target="../media/image54.png"/><Relationship Id="rId11" Type="http://schemas.openxmlformats.org/officeDocument/2006/relationships/image" Target="../media/image46.png"/><Relationship Id="rId5" Type="http://schemas.openxmlformats.org/officeDocument/2006/relationships/image" Target="../media/image53.png"/><Relationship Id="rId10" Type="http://schemas.openxmlformats.org/officeDocument/2006/relationships/image" Target="../media/image58.png"/><Relationship Id="rId4" Type="http://schemas.openxmlformats.org/officeDocument/2006/relationships/image" Target="../media/image52.png"/><Relationship Id="rId9" Type="http://schemas.openxmlformats.org/officeDocument/2006/relationships/image" Target="../media/image57.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B88FCF4-98E7-4767-A3E7-B482C38955B2}"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ru-RU"/>
        </a:p>
      </dgm:t>
    </dgm:pt>
    <dgm:pt modelId="{CD734D36-E60A-4520-8C13-777AADEFE46B}">
      <dgm:prSet custT="1"/>
      <dgm:spPr/>
      <dgm:t>
        <a:bodyPr/>
        <a:lstStyle/>
        <a:p>
          <a:pPr rtl="0"/>
          <a:r>
            <a:rPr lang="az-Latn-AZ" sz="2400" dirty="0" smtClean="0">
              <a:latin typeface="Times New Roman" pitchFamily="18" charset="0"/>
              <a:cs typeface="Times New Roman" pitchFamily="18" charset="0"/>
            </a:rPr>
            <a:t>Kafedrada fəaliyyət göstərən laboratoriyalar:</a:t>
          </a:r>
          <a:endParaRPr lang="ru-RU" sz="2400" dirty="0">
            <a:latin typeface="Times New Roman" pitchFamily="18" charset="0"/>
            <a:cs typeface="Times New Roman" pitchFamily="18" charset="0"/>
          </a:endParaRPr>
        </a:p>
      </dgm:t>
    </dgm:pt>
    <dgm:pt modelId="{BE248BD3-C1C6-4362-971F-2DD832F90D12}" type="parTrans" cxnId="{5D26E755-A375-49B6-AE64-E9B9ED047877}">
      <dgm:prSet/>
      <dgm:spPr/>
      <dgm:t>
        <a:bodyPr/>
        <a:lstStyle/>
        <a:p>
          <a:endParaRPr lang="ru-RU"/>
        </a:p>
      </dgm:t>
    </dgm:pt>
    <dgm:pt modelId="{0D9F6E2C-D7EA-44AF-A1C7-35760E9A3BC0}" type="sibTrans" cxnId="{5D26E755-A375-49B6-AE64-E9B9ED047877}">
      <dgm:prSet/>
      <dgm:spPr/>
      <dgm:t>
        <a:bodyPr/>
        <a:lstStyle/>
        <a:p>
          <a:endParaRPr lang="ru-RU"/>
        </a:p>
      </dgm:t>
    </dgm:pt>
    <dgm:pt modelId="{5AB780C8-CC22-4E00-B005-7C1232656B5B}" type="pres">
      <dgm:prSet presAssocID="{BB88FCF4-98E7-4767-A3E7-B482C38955B2}" presName="Name0" presStyleCnt="0">
        <dgm:presLayoutVars>
          <dgm:dir/>
          <dgm:animLvl val="lvl"/>
          <dgm:resizeHandles val="exact"/>
        </dgm:presLayoutVars>
      </dgm:prSet>
      <dgm:spPr/>
      <dgm:t>
        <a:bodyPr/>
        <a:lstStyle/>
        <a:p>
          <a:endParaRPr lang="ru-RU"/>
        </a:p>
      </dgm:t>
    </dgm:pt>
    <dgm:pt modelId="{D04F033C-7A74-4DAF-B90B-3B4109BAF46C}" type="pres">
      <dgm:prSet presAssocID="{CD734D36-E60A-4520-8C13-777AADEFE46B}" presName="composite" presStyleCnt="0"/>
      <dgm:spPr/>
    </dgm:pt>
    <dgm:pt modelId="{B557E6B9-E943-4D50-B29F-3E0DCF308941}" type="pres">
      <dgm:prSet presAssocID="{CD734D36-E60A-4520-8C13-777AADEFE46B}" presName="parTx" presStyleLbl="alignNode1" presStyleIdx="0" presStyleCnt="1" custScaleX="100000" custScaleY="100000" custLinFactNeighborY="-6731">
        <dgm:presLayoutVars>
          <dgm:chMax val="0"/>
          <dgm:chPref val="0"/>
          <dgm:bulletEnabled val="1"/>
        </dgm:presLayoutVars>
      </dgm:prSet>
      <dgm:spPr/>
      <dgm:t>
        <a:bodyPr/>
        <a:lstStyle/>
        <a:p>
          <a:endParaRPr lang="ru-RU"/>
        </a:p>
      </dgm:t>
    </dgm:pt>
    <dgm:pt modelId="{949678A6-5A75-456D-B25C-BC58D35EBFEF}" type="pres">
      <dgm:prSet presAssocID="{CD734D36-E60A-4520-8C13-777AADEFE46B}" presName="desTx" presStyleLbl="alignAccFollowNode1" presStyleIdx="0" presStyleCnt="1" custScaleY="140226" custLinFactNeighborY="3030">
        <dgm:presLayoutVars>
          <dgm:bulletEnabled val="1"/>
        </dgm:presLayoutVars>
      </dgm:prSet>
      <dgm:spPr/>
    </dgm:pt>
  </dgm:ptLst>
  <dgm:cxnLst>
    <dgm:cxn modelId="{5D26E755-A375-49B6-AE64-E9B9ED047877}" srcId="{BB88FCF4-98E7-4767-A3E7-B482C38955B2}" destId="{CD734D36-E60A-4520-8C13-777AADEFE46B}" srcOrd="0" destOrd="0" parTransId="{BE248BD3-C1C6-4362-971F-2DD832F90D12}" sibTransId="{0D9F6E2C-D7EA-44AF-A1C7-35760E9A3BC0}"/>
    <dgm:cxn modelId="{72F24A97-407C-4888-8E1B-AF2FE7F8980A}" type="presOf" srcId="{BB88FCF4-98E7-4767-A3E7-B482C38955B2}" destId="{5AB780C8-CC22-4E00-B005-7C1232656B5B}" srcOrd="0" destOrd="0" presId="urn:microsoft.com/office/officeart/2005/8/layout/hList1"/>
    <dgm:cxn modelId="{C09FC5CC-F319-4068-A653-D1C4D0F26929}" type="presOf" srcId="{CD734D36-E60A-4520-8C13-777AADEFE46B}" destId="{B557E6B9-E943-4D50-B29F-3E0DCF308941}" srcOrd="0" destOrd="0" presId="urn:microsoft.com/office/officeart/2005/8/layout/hList1"/>
    <dgm:cxn modelId="{425CC969-AA82-4185-9069-0AD6EAD998DB}" type="presParOf" srcId="{5AB780C8-CC22-4E00-B005-7C1232656B5B}" destId="{D04F033C-7A74-4DAF-B90B-3B4109BAF46C}" srcOrd="0" destOrd="0" presId="urn:microsoft.com/office/officeart/2005/8/layout/hList1"/>
    <dgm:cxn modelId="{10AAAF56-0B18-45EC-A84F-FD9F82C190FB}" type="presParOf" srcId="{D04F033C-7A74-4DAF-B90B-3B4109BAF46C}" destId="{B557E6B9-E943-4D50-B29F-3E0DCF308941}" srcOrd="0" destOrd="0" presId="urn:microsoft.com/office/officeart/2005/8/layout/hList1"/>
    <dgm:cxn modelId="{7283231D-45C3-4CFC-8E78-A4F29576AFF1}" type="presParOf" srcId="{D04F033C-7A74-4DAF-B90B-3B4109BAF46C}" destId="{949678A6-5A75-456D-B25C-BC58D35EBFEF}"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5A5C659-2774-4E14-BD4E-2365F35AE1CA}"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ru-RU"/>
        </a:p>
      </dgm:t>
    </dgm:pt>
    <dgm:pt modelId="{0BD48F40-8C92-472A-B936-BE387F336341}">
      <dgm:prSet custT="1"/>
      <dgm:spPr/>
      <dgm:t>
        <a:bodyPr/>
        <a:lstStyle/>
        <a:p>
          <a:pPr rtl="0"/>
          <a:r>
            <a:rPr lang="az-Latn-AZ" sz="2400" dirty="0" smtClean="0">
              <a:latin typeface="Times New Roman" pitchFamily="18" charset="0"/>
              <a:cs typeface="Times New Roman" pitchFamily="18" charset="0"/>
            </a:rPr>
            <a:t>Kafedra əməkdaşları:</a:t>
          </a:r>
          <a:endParaRPr lang="ru-RU" sz="2400" dirty="0">
            <a:latin typeface="Times New Roman" pitchFamily="18" charset="0"/>
            <a:cs typeface="Times New Roman" pitchFamily="18" charset="0"/>
          </a:endParaRPr>
        </a:p>
      </dgm:t>
    </dgm:pt>
    <dgm:pt modelId="{6B46E73B-59DE-406A-91A1-8DA9A1F512C4}" type="parTrans" cxnId="{0C6C89E0-E090-4CB5-B625-1B0CAB0090D1}">
      <dgm:prSet/>
      <dgm:spPr/>
      <dgm:t>
        <a:bodyPr/>
        <a:lstStyle/>
        <a:p>
          <a:endParaRPr lang="ru-RU" sz="2800">
            <a:latin typeface="Times New Roman" pitchFamily="18" charset="0"/>
            <a:cs typeface="Times New Roman" pitchFamily="18" charset="0"/>
          </a:endParaRPr>
        </a:p>
      </dgm:t>
    </dgm:pt>
    <dgm:pt modelId="{08DFBCB9-8CB7-4390-84A2-9A39518120C4}" type="sibTrans" cxnId="{0C6C89E0-E090-4CB5-B625-1B0CAB0090D1}">
      <dgm:prSet/>
      <dgm:spPr/>
      <dgm:t>
        <a:bodyPr/>
        <a:lstStyle/>
        <a:p>
          <a:endParaRPr lang="ru-RU" sz="2800">
            <a:latin typeface="Times New Roman" pitchFamily="18" charset="0"/>
            <a:cs typeface="Times New Roman" pitchFamily="18" charset="0"/>
          </a:endParaRPr>
        </a:p>
      </dgm:t>
    </dgm:pt>
    <dgm:pt modelId="{6F769493-9FFF-496B-82A6-9598FAD7F831}" type="pres">
      <dgm:prSet presAssocID="{35A5C659-2774-4E14-BD4E-2365F35AE1CA}" presName="Name0" presStyleCnt="0">
        <dgm:presLayoutVars>
          <dgm:dir/>
          <dgm:animLvl val="lvl"/>
          <dgm:resizeHandles val="exact"/>
        </dgm:presLayoutVars>
      </dgm:prSet>
      <dgm:spPr/>
      <dgm:t>
        <a:bodyPr/>
        <a:lstStyle/>
        <a:p>
          <a:endParaRPr lang="ru-RU"/>
        </a:p>
      </dgm:t>
    </dgm:pt>
    <dgm:pt modelId="{BB071E83-6ABC-46F8-A555-A7DF7FA4DCE3}" type="pres">
      <dgm:prSet presAssocID="{0BD48F40-8C92-472A-B936-BE387F336341}" presName="composite" presStyleCnt="0"/>
      <dgm:spPr/>
    </dgm:pt>
    <dgm:pt modelId="{B9FC508E-688D-41A4-982E-03E30514CC14}" type="pres">
      <dgm:prSet presAssocID="{0BD48F40-8C92-472A-B936-BE387F336341}" presName="parTx" presStyleLbl="alignNode1" presStyleIdx="0" presStyleCnt="1" custScaleY="100000" custLinFactNeighborY="-7236">
        <dgm:presLayoutVars>
          <dgm:chMax val="0"/>
          <dgm:chPref val="0"/>
          <dgm:bulletEnabled val="1"/>
        </dgm:presLayoutVars>
      </dgm:prSet>
      <dgm:spPr/>
      <dgm:t>
        <a:bodyPr/>
        <a:lstStyle/>
        <a:p>
          <a:endParaRPr lang="ru-RU"/>
        </a:p>
      </dgm:t>
    </dgm:pt>
    <dgm:pt modelId="{A26EE693-0071-4471-A323-75BBA378051A}" type="pres">
      <dgm:prSet presAssocID="{0BD48F40-8C92-472A-B936-BE387F336341}" presName="desTx" presStyleLbl="alignAccFollowNode1" presStyleIdx="0" presStyleCnt="1" custScaleY="138797" custLinFactNeighborY="2760">
        <dgm:presLayoutVars>
          <dgm:bulletEnabled val="1"/>
        </dgm:presLayoutVars>
      </dgm:prSet>
      <dgm:spPr/>
    </dgm:pt>
  </dgm:ptLst>
  <dgm:cxnLst>
    <dgm:cxn modelId="{2A380AFF-2CF9-43D1-9C64-7DDA019812E3}" type="presOf" srcId="{0BD48F40-8C92-472A-B936-BE387F336341}" destId="{B9FC508E-688D-41A4-982E-03E30514CC14}" srcOrd="0" destOrd="0" presId="urn:microsoft.com/office/officeart/2005/8/layout/hList1"/>
    <dgm:cxn modelId="{A4DA00E4-F409-4599-A438-DAD27EBEC585}" type="presOf" srcId="{35A5C659-2774-4E14-BD4E-2365F35AE1CA}" destId="{6F769493-9FFF-496B-82A6-9598FAD7F831}" srcOrd="0" destOrd="0" presId="urn:microsoft.com/office/officeart/2005/8/layout/hList1"/>
    <dgm:cxn modelId="{0C6C89E0-E090-4CB5-B625-1B0CAB0090D1}" srcId="{35A5C659-2774-4E14-BD4E-2365F35AE1CA}" destId="{0BD48F40-8C92-472A-B936-BE387F336341}" srcOrd="0" destOrd="0" parTransId="{6B46E73B-59DE-406A-91A1-8DA9A1F512C4}" sibTransId="{08DFBCB9-8CB7-4390-84A2-9A39518120C4}"/>
    <dgm:cxn modelId="{D83FD7E0-CAEE-40EB-9F9B-7256056A91EC}" type="presParOf" srcId="{6F769493-9FFF-496B-82A6-9598FAD7F831}" destId="{BB071E83-6ABC-46F8-A555-A7DF7FA4DCE3}" srcOrd="0" destOrd="0" presId="urn:microsoft.com/office/officeart/2005/8/layout/hList1"/>
    <dgm:cxn modelId="{9869F614-DB03-4F98-9186-EDD8B8180762}" type="presParOf" srcId="{BB071E83-6ABC-46F8-A555-A7DF7FA4DCE3}" destId="{B9FC508E-688D-41A4-982E-03E30514CC14}" srcOrd="0" destOrd="0" presId="urn:microsoft.com/office/officeart/2005/8/layout/hList1"/>
    <dgm:cxn modelId="{77B6E739-0C2E-4BDE-BD9B-C5A3D77EAACE}" type="presParOf" srcId="{BB071E83-6ABC-46F8-A555-A7DF7FA4DCE3}" destId="{A26EE693-0071-4471-A323-75BBA378051A}" srcOrd="1" destOrd="0" presId="urn:microsoft.com/office/officeart/2005/8/layout/h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FADDA03-5FCB-4D40-97D0-8150F6CF7528}" type="doc">
      <dgm:prSet loTypeId="urn:microsoft.com/office/officeart/2005/8/layout/radial2" loCatId="relationship" qsTypeId="urn:microsoft.com/office/officeart/2005/8/quickstyle/simple1" qsCatId="simple" csTypeId="urn:microsoft.com/office/officeart/2005/8/colors/accent3_3" csCatId="accent3" phldr="1"/>
      <dgm:spPr/>
      <dgm:t>
        <a:bodyPr/>
        <a:lstStyle/>
        <a:p>
          <a:endParaRPr lang="ru-RU"/>
        </a:p>
      </dgm:t>
    </dgm:pt>
    <dgm:pt modelId="{068463F3-C39A-476F-981F-5670AC0ADF6A}">
      <dgm:prSet phldrT="[Текст]"/>
      <dgm:spPr/>
      <dgm:t>
        <a:bodyPr/>
        <a:lstStyle/>
        <a:p>
          <a:r>
            <a:rPr lang="az-Latn-AZ" dirty="0" smtClean="0"/>
            <a:t>MEXANİKA</a:t>
          </a:r>
          <a:endParaRPr lang="ru-RU" dirty="0"/>
        </a:p>
      </dgm:t>
    </dgm:pt>
    <dgm:pt modelId="{4E5FBD7C-A527-43B3-9803-5BF6AB48BF20}" type="parTrans" cxnId="{355893AF-7C5C-4B1B-ABE3-ECD8607D2978}">
      <dgm:prSet/>
      <dgm:spPr/>
      <dgm:t>
        <a:bodyPr/>
        <a:lstStyle/>
        <a:p>
          <a:endParaRPr lang="ru-RU"/>
        </a:p>
      </dgm:t>
    </dgm:pt>
    <dgm:pt modelId="{68F28CAC-E0DB-4EBB-82FC-B3435F38770B}" type="sibTrans" cxnId="{355893AF-7C5C-4B1B-ABE3-ECD8607D2978}">
      <dgm:prSet/>
      <dgm:spPr/>
      <dgm:t>
        <a:bodyPr/>
        <a:lstStyle/>
        <a:p>
          <a:endParaRPr lang="ru-RU"/>
        </a:p>
      </dgm:t>
    </dgm:pt>
    <dgm:pt modelId="{F997767D-13A4-4BAA-95DD-826A8CFEF202}">
      <dgm:prSet phldrT="[Текст]"/>
      <dgm:spPr>
        <a:blipFill rotWithShape="0">
          <a:blip xmlns:r="http://schemas.openxmlformats.org/officeDocument/2006/relationships" r:embed="rId1"/>
          <a:stretch>
            <a:fillRect/>
          </a:stretch>
        </a:blipFill>
      </dgm:spPr>
      <dgm:t>
        <a:bodyPr/>
        <a:lstStyle/>
        <a:p>
          <a:endParaRPr lang="az-Latn-AZ" dirty="0" smtClean="0"/>
        </a:p>
        <a:p>
          <a:endParaRPr lang="ru-RU" dirty="0"/>
        </a:p>
      </dgm:t>
    </dgm:pt>
    <dgm:pt modelId="{0C2F47D2-B600-4D90-AFB0-3139257BE4D4}" type="parTrans" cxnId="{BFB65794-FD3A-4732-A751-1CC97FF15419}">
      <dgm:prSet/>
      <dgm:spPr/>
      <dgm:t>
        <a:bodyPr/>
        <a:lstStyle/>
        <a:p>
          <a:endParaRPr lang="ru-RU"/>
        </a:p>
      </dgm:t>
    </dgm:pt>
    <dgm:pt modelId="{7F8CF8ED-9199-4E5E-A465-1ADF97046C65}" type="sibTrans" cxnId="{BFB65794-FD3A-4732-A751-1CC97FF15419}">
      <dgm:prSet/>
      <dgm:spPr/>
      <dgm:t>
        <a:bodyPr/>
        <a:lstStyle/>
        <a:p>
          <a:endParaRPr lang="ru-RU"/>
        </a:p>
      </dgm:t>
    </dgm:pt>
    <dgm:pt modelId="{1D0DF746-C9B3-4343-A2DC-24886CF8E128}">
      <dgm:prSet phldrT="[Текст]"/>
      <dgm:spPr/>
      <dgm:t>
        <a:bodyPr/>
        <a:lstStyle/>
        <a:p>
          <a:r>
            <a:rPr lang="az-Latn-AZ" dirty="0" smtClean="0"/>
            <a:t>MOLEKULYAR FİZİKASI</a:t>
          </a:r>
          <a:endParaRPr lang="ru-RU" dirty="0"/>
        </a:p>
      </dgm:t>
    </dgm:pt>
    <dgm:pt modelId="{3DD3F591-1DF0-43DA-BB75-391766619D76}" type="parTrans" cxnId="{85D1F240-B047-4331-8C85-A806EEB31AEF}">
      <dgm:prSet/>
      <dgm:spPr/>
      <dgm:t>
        <a:bodyPr/>
        <a:lstStyle/>
        <a:p>
          <a:endParaRPr lang="ru-RU"/>
        </a:p>
      </dgm:t>
    </dgm:pt>
    <dgm:pt modelId="{D976EDBB-A9A4-430A-8605-7A3659B48A0A}" type="sibTrans" cxnId="{85D1F240-B047-4331-8C85-A806EEB31AEF}">
      <dgm:prSet/>
      <dgm:spPr/>
      <dgm:t>
        <a:bodyPr/>
        <a:lstStyle/>
        <a:p>
          <a:endParaRPr lang="ru-RU"/>
        </a:p>
      </dgm:t>
    </dgm:pt>
    <dgm:pt modelId="{52DE80DE-AE08-4D1D-8275-D02FD8635343}">
      <dgm:prSet phldrT="[Текст]"/>
      <dgm:spPr>
        <a:blipFill rotWithShape="0">
          <a:blip xmlns:r="http://schemas.openxmlformats.org/officeDocument/2006/relationships" r:embed="rId2"/>
          <a:stretch>
            <a:fillRect/>
          </a:stretch>
        </a:blipFill>
      </dgm:spPr>
      <dgm:t>
        <a:bodyPr/>
        <a:lstStyle/>
        <a:p>
          <a:endParaRPr lang="ru-RU" dirty="0"/>
        </a:p>
      </dgm:t>
    </dgm:pt>
    <dgm:pt modelId="{9FAC2992-A352-406B-B3C9-5E61A76CD9C7}" type="parTrans" cxnId="{07CD9757-CCBB-4FFE-BD81-FCCE77467C45}">
      <dgm:prSet/>
      <dgm:spPr/>
      <dgm:t>
        <a:bodyPr/>
        <a:lstStyle/>
        <a:p>
          <a:endParaRPr lang="ru-RU"/>
        </a:p>
      </dgm:t>
    </dgm:pt>
    <dgm:pt modelId="{500A7759-6B1A-4957-90FF-A82FCAD74454}" type="sibTrans" cxnId="{07CD9757-CCBB-4FFE-BD81-FCCE77467C45}">
      <dgm:prSet/>
      <dgm:spPr/>
      <dgm:t>
        <a:bodyPr/>
        <a:lstStyle/>
        <a:p>
          <a:endParaRPr lang="ru-RU"/>
        </a:p>
      </dgm:t>
    </dgm:pt>
    <dgm:pt modelId="{14D6FF7B-565D-4212-B4CB-80937EB28966}">
      <dgm:prSet phldrT="[Текст]"/>
      <dgm:spPr/>
      <dgm:t>
        <a:bodyPr/>
        <a:lstStyle/>
        <a:p>
          <a:r>
            <a:rPr lang="az-Latn-AZ" dirty="0" smtClean="0"/>
            <a:t>OPTİKA</a:t>
          </a:r>
          <a:endParaRPr lang="ru-RU" dirty="0"/>
        </a:p>
      </dgm:t>
    </dgm:pt>
    <dgm:pt modelId="{93857DBD-D744-4431-8CCA-47CC8426FCD0}" type="parTrans" cxnId="{040234E3-41B2-4357-AD88-4477D5FBDEB5}">
      <dgm:prSet/>
      <dgm:spPr/>
      <dgm:t>
        <a:bodyPr/>
        <a:lstStyle/>
        <a:p>
          <a:endParaRPr lang="ru-RU"/>
        </a:p>
      </dgm:t>
    </dgm:pt>
    <dgm:pt modelId="{3A3A25AB-6F53-4403-A0F4-81D624886F25}" type="sibTrans" cxnId="{040234E3-41B2-4357-AD88-4477D5FBDEB5}">
      <dgm:prSet/>
      <dgm:spPr/>
      <dgm:t>
        <a:bodyPr/>
        <a:lstStyle/>
        <a:p>
          <a:endParaRPr lang="ru-RU"/>
        </a:p>
      </dgm:t>
    </dgm:pt>
    <dgm:pt modelId="{869F302C-F3E4-4F3C-B751-92B30A5F8D9C}">
      <dgm:prSet phldrT="[Текст]"/>
      <dgm:spPr>
        <a:blipFill rotWithShape="0">
          <a:blip xmlns:r="http://schemas.openxmlformats.org/officeDocument/2006/relationships" r:embed="rId3"/>
          <a:stretch>
            <a:fillRect/>
          </a:stretch>
        </a:blipFill>
      </dgm:spPr>
      <dgm:t>
        <a:bodyPr/>
        <a:lstStyle/>
        <a:p>
          <a:endParaRPr lang="ru-RU" dirty="0"/>
        </a:p>
      </dgm:t>
    </dgm:pt>
    <dgm:pt modelId="{EC6DA97C-C08F-40C2-A006-D1CC2ED1EEAD}" type="sibTrans" cxnId="{C44D69B0-44CC-4D53-BA81-C697F518A230}">
      <dgm:prSet/>
      <dgm:spPr/>
      <dgm:t>
        <a:bodyPr/>
        <a:lstStyle/>
        <a:p>
          <a:endParaRPr lang="ru-RU"/>
        </a:p>
      </dgm:t>
    </dgm:pt>
    <dgm:pt modelId="{FA968C92-3301-40A0-893C-E95F8BD59597}" type="parTrans" cxnId="{C44D69B0-44CC-4D53-BA81-C697F518A230}">
      <dgm:prSet/>
      <dgm:spPr/>
      <dgm:t>
        <a:bodyPr/>
        <a:lstStyle/>
        <a:p>
          <a:endParaRPr lang="ru-RU"/>
        </a:p>
      </dgm:t>
    </dgm:pt>
    <dgm:pt modelId="{21905674-D242-4CCA-A509-C67CB76E187A}">
      <dgm:prSet/>
      <dgm:spPr>
        <a:blipFill rotWithShape="0">
          <a:blip xmlns:r="http://schemas.openxmlformats.org/officeDocument/2006/relationships" r:embed="rId4"/>
          <a:stretch>
            <a:fillRect/>
          </a:stretch>
        </a:blipFill>
      </dgm:spPr>
      <dgm:t>
        <a:bodyPr/>
        <a:lstStyle/>
        <a:p>
          <a:endParaRPr lang="ru-RU" dirty="0"/>
        </a:p>
      </dgm:t>
    </dgm:pt>
    <dgm:pt modelId="{0F78E712-BB47-4E69-A45E-80CC786F848F}" type="sibTrans" cxnId="{F2FDA29F-89C9-4CCB-B4F0-3024F2779A73}">
      <dgm:prSet/>
      <dgm:spPr/>
      <dgm:t>
        <a:bodyPr/>
        <a:lstStyle/>
        <a:p>
          <a:endParaRPr lang="ru-RU"/>
        </a:p>
      </dgm:t>
    </dgm:pt>
    <dgm:pt modelId="{4C8AB48C-47FB-45AA-A48A-E7490A2C95C8}" type="parTrans" cxnId="{F2FDA29F-89C9-4CCB-B4F0-3024F2779A73}">
      <dgm:prSet/>
      <dgm:spPr/>
      <dgm:t>
        <a:bodyPr/>
        <a:lstStyle/>
        <a:p>
          <a:endParaRPr lang="ru-RU"/>
        </a:p>
      </dgm:t>
    </dgm:pt>
    <dgm:pt modelId="{A72F3C29-A4CB-43B8-96FC-3FECA13F802F}">
      <dgm:prSet/>
      <dgm:spPr>
        <a:blipFill rotWithShape="0">
          <a:blip xmlns:r="http://schemas.openxmlformats.org/officeDocument/2006/relationships" r:embed="rId5"/>
          <a:stretch>
            <a:fillRect/>
          </a:stretch>
        </a:blipFill>
      </dgm:spPr>
      <dgm:t>
        <a:bodyPr/>
        <a:lstStyle/>
        <a:p>
          <a:endParaRPr lang="ru-RU"/>
        </a:p>
      </dgm:t>
    </dgm:pt>
    <dgm:pt modelId="{71A375E6-5FAD-4DAE-96EC-23654D73A207}" type="parTrans" cxnId="{AAFAE6E3-6D34-4B82-83A6-2E4356AB368C}">
      <dgm:prSet/>
      <dgm:spPr/>
      <dgm:t>
        <a:bodyPr/>
        <a:lstStyle/>
        <a:p>
          <a:endParaRPr lang="ru-RU"/>
        </a:p>
      </dgm:t>
    </dgm:pt>
    <dgm:pt modelId="{8354DA25-07DC-424E-94D3-02B22E71F6D3}" type="sibTrans" cxnId="{AAFAE6E3-6D34-4B82-83A6-2E4356AB368C}">
      <dgm:prSet/>
      <dgm:spPr/>
      <dgm:t>
        <a:bodyPr/>
        <a:lstStyle/>
        <a:p>
          <a:endParaRPr lang="ru-RU"/>
        </a:p>
      </dgm:t>
    </dgm:pt>
    <dgm:pt modelId="{A26C4624-8B65-40C1-AA20-64FD70D7F923}">
      <dgm:prSet/>
      <dgm:spPr>
        <a:blipFill rotWithShape="0">
          <a:blip xmlns:r="http://schemas.openxmlformats.org/officeDocument/2006/relationships" r:embed="rId6"/>
          <a:stretch>
            <a:fillRect/>
          </a:stretch>
        </a:blipFill>
      </dgm:spPr>
      <dgm:t>
        <a:bodyPr/>
        <a:lstStyle/>
        <a:p>
          <a:endParaRPr lang="ru-RU"/>
        </a:p>
      </dgm:t>
    </dgm:pt>
    <dgm:pt modelId="{0EA68886-58C3-4E32-A15E-85B69C7E81E2}" type="parTrans" cxnId="{F3DDB589-A9A7-49D5-A02C-576F0DDD85DA}">
      <dgm:prSet/>
      <dgm:spPr/>
      <dgm:t>
        <a:bodyPr/>
        <a:lstStyle/>
        <a:p>
          <a:endParaRPr lang="ru-RU"/>
        </a:p>
      </dgm:t>
    </dgm:pt>
    <dgm:pt modelId="{DFEA6AFE-62D8-4ECF-B306-ED3FFFB053E0}" type="sibTrans" cxnId="{F3DDB589-A9A7-49D5-A02C-576F0DDD85DA}">
      <dgm:prSet/>
      <dgm:spPr/>
      <dgm:t>
        <a:bodyPr/>
        <a:lstStyle/>
        <a:p>
          <a:endParaRPr lang="ru-RU"/>
        </a:p>
      </dgm:t>
    </dgm:pt>
    <dgm:pt modelId="{8E3D3260-B333-4EE2-A88E-A0221843C8F3}">
      <dgm:prSet/>
      <dgm:spPr/>
      <dgm:t>
        <a:bodyPr/>
        <a:lstStyle/>
        <a:p>
          <a:endParaRPr lang="ru-RU"/>
        </a:p>
      </dgm:t>
    </dgm:pt>
    <dgm:pt modelId="{9D9B520E-CDC2-4D4E-9E8F-4BD33059579E}" type="parTrans" cxnId="{AB108E01-4183-401F-9774-2A9B923B8199}">
      <dgm:prSet/>
      <dgm:spPr/>
      <dgm:t>
        <a:bodyPr/>
        <a:lstStyle/>
        <a:p>
          <a:endParaRPr lang="ru-RU"/>
        </a:p>
      </dgm:t>
    </dgm:pt>
    <dgm:pt modelId="{2AB966A7-FCC0-432F-A4F1-A546C6C727CA}" type="sibTrans" cxnId="{AB108E01-4183-401F-9774-2A9B923B8199}">
      <dgm:prSet/>
      <dgm:spPr/>
      <dgm:t>
        <a:bodyPr/>
        <a:lstStyle/>
        <a:p>
          <a:endParaRPr lang="ru-RU"/>
        </a:p>
      </dgm:t>
    </dgm:pt>
    <dgm:pt modelId="{DA35B9D2-542F-459F-AEEC-47C4968D221A}">
      <dgm:prSet/>
      <dgm:spPr>
        <a:blipFill rotWithShape="0">
          <a:blip xmlns:r="http://schemas.openxmlformats.org/officeDocument/2006/relationships" r:embed="rId7"/>
          <a:stretch>
            <a:fillRect/>
          </a:stretch>
        </a:blipFill>
      </dgm:spPr>
      <dgm:t>
        <a:bodyPr/>
        <a:lstStyle/>
        <a:p>
          <a:endParaRPr lang="ru-RU"/>
        </a:p>
      </dgm:t>
    </dgm:pt>
    <dgm:pt modelId="{4C06FA62-70D3-463C-8BDF-44165477A62C}" type="parTrans" cxnId="{691EF25F-FAA8-40AA-B4E3-64B6E5413880}">
      <dgm:prSet/>
      <dgm:spPr/>
      <dgm:t>
        <a:bodyPr/>
        <a:lstStyle/>
        <a:p>
          <a:endParaRPr lang="ru-RU"/>
        </a:p>
      </dgm:t>
    </dgm:pt>
    <dgm:pt modelId="{07E92BFE-44B5-4316-BDAB-64C063AEF866}" type="sibTrans" cxnId="{691EF25F-FAA8-40AA-B4E3-64B6E5413880}">
      <dgm:prSet/>
      <dgm:spPr/>
      <dgm:t>
        <a:bodyPr/>
        <a:lstStyle/>
        <a:p>
          <a:endParaRPr lang="ru-RU"/>
        </a:p>
      </dgm:t>
    </dgm:pt>
    <dgm:pt modelId="{72289077-218B-4B59-8AA7-0E5787EE49D2}" type="pres">
      <dgm:prSet presAssocID="{3FADDA03-5FCB-4D40-97D0-8150F6CF7528}" presName="composite" presStyleCnt="0">
        <dgm:presLayoutVars>
          <dgm:chMax val="5"/>
          <dgm:dir/>
          <dgm:animLvl val="ctr"/>
          <dgm:resizeHandles val="exact"/>
        </dgm:presLayoutVars>
      </dgm:prSet>
      <dgm:spPr/>
      <dgm:t>
        <a:bodyPr/>
        <a:lstStyle/>
        <a:p>
          <a:endParaRPr lang="ru-RU"/>
        </a:p>
      </dgm:t>
    </dgm:pt>
    <dgm:pt modelId="{AB76FC17-F9F5-40FF-A549-84C6FFD43712}" type="pres">
      <dgm:prSet presAssocID="{3FADDA03-5FCB-4D40-97D0-8150F6CF7528}" presName="cycle" presStyleCnt="0"/>
      <dgm:spPr/>
    </dgm:pt>
    <dgm:pt modelId="{8CFC1944-4B0D-4B74-A085-3B2E13B7A924}" type="pres">
      <dgm:prSet presAssocID="{3FADDA03-5FCB-4D40-97D0-8150F6CF7528}" presName="centerShape" presStyleCnt="0"/>
      <dgm:spPr/>
    </dgm:pt>
    <dgm:pt modelId="{D8857BCD-840C-4B4C-AA98-BAB70B37A58D}" type="pres">
      <dgm:prSet presAssocID="{3FADDA03-5FCB-4D40-97D0-8150F6CF7528}" presName="connSite" presStyleLbl="node1" presStyleIdx="0" presStyleCnt="8"/>
      <dgm:spPr/>
    </dgm:pt>
    <dgm:pt modelId="{0C97DF4E-DEF6-4A86-B88E-E63965ABCCFC}" type="pres">
      <dgm:prSet presAssocID="{3FADDA03-5FCB-4D40-97D0-8150F6CF7528}" presName="visible" presStyleLbl="node1" presStyleIdx="0" presStyleCnt="8" custScaleX="129173" custScaleY="129174" custLinFactNeighborX="-10305" custLinFactNeighborY="-3696">
        <dgm:style>
          <a:lnRef idx="1">
            <a:schemeClr val="accent3"/>
          </a:lnRef>
          <a:fillRef idx="2">
            <a:schemeClr val="accent3"/>
          </a:fillRef>
          <a:effectRef idx="1">
            <a:schemeClr val="accent3"/>
          </a:effectRef>
          <a:fontRef idx="minor">
            <a:schemeClr val="dk1"/>
          </a:fontRef>
        </dgm:style>
      </dgm:prSet>
      <dgm:spPr/>
      <dgm:t>
        <a:bodyPr/>
        <a:lstStyle/>
        <a:p>
          <a:endParaRPr lang="ru-RU"/>
        </a:p>
      </dgm:t>
    </dgm:pt>
    <dgm:pt modelId="{795502D3-7729-4584-A366-2D672042A9EC}" type="pres">
      <dgm:prSet presAssocID="{FA968C92-3301-40A0-893C-E95F8BD59597}" presName="Name25" presStyleLbl="parChTrans1D1" presStyleIdx="0" presStyleCnt="7"/>
      <dgm:spPr/>
      <dgm:t>
        <a:bodyPr/>
        <a:lstStyle/>
        <a:p>
          <a:endParaRPr lang="ru-RU"/>
        </a:p>
      </dgm:t>
    </dgm:pt>
    <dgm:pt modelId="{A890134E-9321-4C21-BE9C-EF427E7C8316}" type="pres">
      <dgm:prSet presAssocID="{869F302C-F3E4-4F3C-B751-92B30A5F8D9C}" presName="node" presStyleCnt="0"/>
      <dgm:spPr/>
    </dgm:pt>
    <dgm:pt modelId="{0B8AC582-3EAD-4D7F-B419-B4462D491918}" type="pres">
      <dgm:prSet presAssocID="{869F302C-F3E4-4F3C-B751-92B30A5F8D9C}" presName="parentNode" presStyleLbl="node1" presStyleIdx="1" presStyleCnt="8" custLinFactX="-100000" custLinFactNeighborX="-129461" custLinFactNeighborY="-24">
        <dgm:presLayoutVars>
          <dgm:chMax val="1"/>
          <dgm:bulletEnabled val="1"/>
        </dgm:presLayoutVars>
      </dgm:prSet>
      <dgm:spPr/>
      <dgm:t>
        <a:bodyPr/>
        <a:lstStyle/>
        <a:p>
          <a:endParaRPr lang="ru-RU"/>
        </a:p>
      </dgm:t>
    </dgm:pt>
    <dgm:pt modelId="{4F2ACEF5-4555-4FB9-AD01-ADC883DFFB0C}" type="pres">
      <dgm:prSet presAssocID="{869F302C-F3E4-4F3C-B751-92B30A5F8D9C}" presName="childNode" presStyleLbl="revTx" presStyleIdx="0" presStyleCnt="4">
        <dgm:presLayoutVars>
          <dgm:bulletEnabled val="1"/>
        </dgm:presLayoutVars>
      </dgm:prSet>
      <dgm:spPr/>
      <dgm:t>
        <a:bodyPr/>
        <a:lstStyle/>
        <a:p>
          <a:endParaRPr lang="ru-RU"/>
        </a:p>
      </dgm:t>
    </dgm:pt>
    <dgm:pt modelId="{2000D37C-4AC2-4E18-A18D-87F0C0BBAEC7}" type="pres">
      <dgm:prSet presAssocID="{0C2F47D2-B600-4D90-AFB0-3139257BE4D4}" presName="Name25" presStyleLbl="parChTrans1D1" presStyleIdx="1" presStyleCnt="7"/>
      <dgm:spPr/>
      <dgm:t>
        <a:bodyPr/>
        <a:lstStyle/>
        <a:p>
          <a:endParaRPr lang="ru-RU"/>
        </a:p>
      </dgm:t>
    </dgm:pt>
    <dgm:pt modelId="{2228CCAB-8443-45A2-B74E-C5C6BF00A6D8}" type="pres">
      <dgm:prSet presAssocID="{F997767D-13A4-4BAA-95DD-826A8CFEF202}" presName="node" presStyleCnt="0"/>
      <dgm:spPr/>
    </dgm:pt>
    <dgm:pt modelId="{72790BE7-4FB8-4230-A0B2-090CAF710CDE}" type="pres">
      <dgm:prSet presAssocID="{F997767D-13A4-4BAA-95DD-826A8CFEF202}" presName="parentNode" presStyleLbl="node1" presStyleIdx="2" presStyleCnt="8" custLinFactX="-6747" custLinFactNeighborX="-100000" custLinFactNeighborY="-41748">
        <dgm:presLayoutVars>
          <dgm:chMax val="1"/>
          <dgm:bulletEnabled val="1"/>
        </dgm:presLayoutVars>
      </dgm:prSet>
      <dgm:spPr/>
      <dgm:t>
        <a:bodyPr/>
        <a:lstStyle/>
        <a:p>
          <a:endParaRPr lang="ru-RU"/>
        </a:p>
      </dgm:t>
    </dgm:pt>
    <dgm:pt modelId="{61FE6977-A9ED-43B0-9ADD-184EA9E8840D}" type="pres">
      <dgm:prSet presAssocID="{F997767D-13A4-4BAA-95DD-826A8CFEF202}" presName="childNode" presStyleLbl="revTx" presStyleIdx="1" presStyleCnt="4">
        <dgm:presLayoutVars>
          <dgm:bulletEnabled val="1"/>
        </dgm:presLayoutVars>
      </dgm:prSet>
      <dgm:spPr/>
      <dgm:t>
        <a:bodyPr/>
        <a:lstStyle/>
        <a:p>
          <a:endParaRPr lang="ru-RU"/>
        </a:p>
      </dgm:t>
    </dgm:pt>
    <dgm:pt modelId="{AF92DE60-0F21-4BEF-B8BA-564A8188C1B0}" type="pres">
      <dgm:prSet presAssocID="{9FAC2992-A352-406B-B3C9-5E61A76CD9C7}" presName="Name25" presStyleLbl="parChTrans1D1" presStyleIdx="2" presStyleCnt="7"/>
      <dgm:spPr/>
      <dgm:t>
        <a:bodyPr/>
        <a:lstStyle/>
        <a:p>
          <a:endParaRPr lang="ru-RU"/>
        </a:p>
      </dgm:t>
    </dgm:pt>
    <dgm:pt modelId="{93BAF660-B801-44AD-A54B-146274348045}" type="pres">
      <dgm:prSet presAssocID="{52DE80DE-AE08-4D1D-8275-D02FD8635343}" presName="node" presStyleCnt="0"/>
      <dgm:spPr/>
    </dgm:pt>
    <dgm:pt modelId="{D82F0A0A-B756-41AC-96A8-B0DFFE07F08D}" type="pres">
      <dgm:prSet presAssocID="{52DE80DE-AE08-4D1D-8275-D02FD8635343}" presName="parentNode" presStyleLbl="node1" presStyleIdx="3" presStyleCnt="8" custLinFactNeighborX="-75341" custLinFactNeighborY="-68153">
        <dgm:presLayoutVars>
          <dgm:chMax val="1"/>
          <dgm:bulletEnabled val="1"/>
        </dgm:presLayoutVars>
      </dgm:prSet>
      <dgm:spPr/>
      <dgm:t>
        <a:bodyPr/>
        <a:lstStyle/>
        <a:p>
          <a:endParaRPr lang="ru-RU"/>
        </a:p>
      </dgm:t>
    </dgm:pt>
    <dgm:pt modelId="{C63E2652-1F1C-4B9F-812B-BC09684A9136}" type="pres">
      <dgm:prSet presAssocID="{52DE80DE-AE08-4D1D-8275-D02FD8635343}" presName="childNode" presStyleLbl="revTx" presStyleIdx="2" presStyleCnt="4">
        <dgm:presLayoutVars>
          <dgm:bulletEnabled val="1"/>
        </dgm:presLayoutVars>
      </dgm:prSet>
      <dgm:spPr/>
      <dgm:t>
        <a:bodyPr/>
        <a:lstStyle/>
        <a:p>
          <a:endParaRPr lang="ru-RU"/>
        </a:p>
      </dgm:t>
    </dgm:pt>
    <dgm:pt modelId="{41A44BCC-96B1-4C2C-98ED-E860510BD557}" type="pres">
      <dgm:prSet presAssocID="{4C8AB48C-47FB-45AA-A48A-E7490A2C95C8}" presName="Name25" presStyleLbl="parChTrans1D1" presStyleIdx="3" presStyleCnt="7"/>
      <dgm:spPr/>
      <dgm:t>
        <a:bodyPr/>
        <a:lstStyle/>
        <a:p>
          <a:endParaRPr lang="ru-RU"/>
        </a:p>
      </dgm:t>
    </dgm:pt>
    <dgm:pt modelId="{83665966-B84C-4F27-A056-DB6FD3245104}" type="pres">
      <dgm:prSet presAssocID="{21905674-D242-4CCA-A509-C67CB76E187A}" presName="node" presStyleCnt="0"/>
      <dgm:spPr/>
    </dgm:pt>
    <dgm:pt modelId="{D55C6212-BEBC-490F-95EC-D24E76D0449D}" type="pres">
      <dgm:prSet presAssocID="{21905674-D242-4CCA-A509-C67CB76E187A}" presName="parentNode" presStyleLbl="node1" presStyleIdx="4" presStyleCnt="8" custLinFactNeighborX="-73438" custLinFactNeighborY="-33528">
        <dgm:presLayoutVars>
          <dgm:chMax val="1"/>
          <dgm:bulletEnabled val="1"/>
        </dgm:presLayoutVars>
      </dgm:prSet>
      <dgm:spPr/>
      <dgm:t>
        <a:bodyPr/>
        <a:lstStyle/>
        <a:p>
          <a:endParaRPr lang="ru-RU"/>
        </a:p>
      </dgm:t>
    </dgm:pt>
    <dgm:pt modelId="{5B0E4032-AEAF-454B-9ECF-5C9A17F112B8}" type="pres">
      <dgm:prSet presAssocID="{21905674-D242-4CCA-A509-C67CB76E187A}" presName="childNode" presStyleLbl="revTx" presStyleIdx="2" presStyleCnt="4">
        <dgm:presLayoutVars>
          <dgm:bulletEnabled val="1"/>
        </dgm:presLayoutVars>
      </dgm:prSet>
      <dgm:spPr/>
    </dgm:pt>
    <dgm:pt modelId="{89D5D5DA-D287-4D74-AF51-C7DCC4B93553}" type="pres">
      <dgm:prSet presAssocID="{71A375E6-5FAD-4DAE-96EC-23654D73A207}" presName="Name25" presStyleLbl="parChTrans1D1" presStyleIdx="4" presStyleCnt="7"/>
      <dgm:spPr/>
      <dgm:t>
        <a:bodyPr/>
        <a:lstStyle/>
        <a:p>
          <a:endParaRPr lang="ru-RU"/>
        </a:p>
      </dgm:t>
    </dgm:pt>
    <dgm:pt modelId="{4CF45225-76ED-4A53-9C37-9B1672B5720F}" type="pres">
      <dgm:prSet presAssocID="{A72F3C29-A4CB-43B8-96FC-3FECA13F802F}" presName="node" presStyleCnt="0"/>
      <dgm:spPr/>
    </dgm:pt>
    <dgm:pt modelId="{69140854-4062-41E2-B292-54EEBB4CD29E}" type="pres">
      <dgm:prSet presAssocID="{A72F3C29-A4CB-43B8-96FC-3FECA13F802F}" presName="parentNode" presStyleLbl="node1" presStyleIdx="5" presStyleCnt="8" custLinFactX="-46995" custLinFactY="29723" custLinFactNeighborX="-100000" custLinFactNeighborY="100000">
        <dgm:presLayoutVars>
          <dgm:chMax val="1"/>
          <dgm:bulletEnabled val="1"/>
        </dgm:presLayoutVars>
      </dgm:prSet>
      <dgm:spPr/>
      <dgm:t>
        <a:bodyPr/>
        <a:lstStyle/>
        <a:p>
          <a:endParaRPr lang="ru-RU"/>
        </a:p>
      </dgm:t>
    </dgm:pt>
    <dgm:pt modelId="{4C6BC0BE-6FAE-48A8-B966-988479123D7A}" type="pres">
      <dgm:prSet presAssocID="{A72F3C29-A4CB-43B8-96FC-3FECA13F802F}" presName="childNode" presStyleLbl="revTx" presStyleIdx="2" presStyleCnt="4">
        <dgm:presLayoutVars>
          <dgm:bulletEnabled val="1"/>
        </dgm:presLayoutVars>
      </dgm:prSet>
      <dgm:spPr/>
      <dgm:t>
        <a:bodyPr/>
        <a:lstStyle/>
        <a:p>
          <a:endParaRPr lang="ru-RU"/>
        </a:p>
      </dgm:t>
    </dgm:pt>
    <dgm:pt modelId="{7D7625E9-99E9-4DF1-B391-429B3871FBA8}" type="pres">
      <dgm:prSet presAssocID="{0EA68886-58C3-4E32-A15E-85B69C7E81E2}" presName="Name25" presStyleLbl="parChTrans1D1" presStyleIdx="5" presStyleCnt="7"/>
      <dgm:spPr/>
      <dgm:t>
        <a:bodyPr/>
        <a:lstStyle/>
        <a:p>
          <a:endParaRPr lang="ru-RU"/>
        </a:p>
      </dgm:t>
    </dgm:pt>
    <dgm:pt modelId="{9BD487DE-6A1D-40AC-8456-5867E3845AA8}" type="pres">
      <dgm:prSet presAssocID="{A26C4624-8B65-40C1-AA20-64FD70D7F923}" presName="node" presStyleCnt="0"/>
      <dgm:spPr/>
    </dgm:pt>
    <dgm:pt modelId="{F7F83350-CED4-451E-BE37-5D243E562EDA}" type="pres">
      <dgm:prSet presAssocID="{A26C4624-8B65-40C1-AA20-64FD70D7F923}" presName="parentNode" presStyleLbl="node1" presStyleIdx="6" presStyleCnt="8" custLinFactX="-100000" custLinFactY="5773" custLinFactNeighborX="-137827" custLinFactNeighborY="100000">
        <dgm:presLayoutVars>
          <dgm:chMax val="1"/>
          <dgm:bulletEnabled val="1"/>
        </dgm:presLayoutVars>
      </dgm:prSet>
      <dgm:spPr/>
      <dgm:t>
        <a:bodyPr/>
        <a:lstStyle/>
        <a:p>
          <a:endParaRPr lang="ru-RU"/>
        </a:p>
      </dgm:t>
    </dgm:pt>
    <dgm:pt modelId="{491E6DA1-DC21-4F3E-93D9-2BAF5BA7633B}" type="pres">
      <dgm:prSet presAssocID="{A26C4624-8B65-40C1-AA20-64FD70D7F923}" presName="childNode" presStyleLbl="revTx" presStyleIdx="3" presStyleCnt="4">
        <dgm:presLayoutVars>
          <dgm:bulletEnabled val="1"/>
        </dgm:presLayoutVars>
      </dgm:prSet>
      <dgm:spPr/>
      <dgm:t>
        <a:bodyPr/>
        <a:lstStyle/>
        <a:p>
          <a:endParaRPr lang="ru-RU"/>
        </a:p>
      </dgm:t>
    </dgm:pt>
    <dgm:pt modelId="{047BEA78-4149-4F5B-931A-F5C138499224}" type="pres">
      <dgm:prSet presAssocID="{4C06FA62-70D3-463C-8BDF-44165477A62C}" presName="Name25" presStyleLbl="parChTrans1D1" presStyleIdx="6" presStyleCnt="7"/>
      <dgm:spPr/>
      <dgm:t>
        <a:bodyPr/>
        <a:lstStyle/>
        <a:p>
          <a:endParaRPr lang="ru-RU"/>
        </a:p>
      </dgm:t>
    </dgm:pt>
    <dgm:pt modelId="{4F45C642-C559-4692-AF0C-23357DDBA3C6}" type="pres">
      <dgm:prSet presAssocID="{DA35B9D2-542F-459F-AEEC-47C4968D221A}" presName="node" presStyleCnt="0"/>
      <dgm:spPr/>
    </dgm:pt>
    <dgm:pt modelId="{BA13FF4F-A841-4798-B13C-10A8A6727E7F}" type="pres">
      <dgm:prSet presAssocID="{DA35B9D2-542F-459F-AEEC-47C4968D221A}" presName="parentNode" presStyleLbl="node1" presStyleIdx="7" presStyleCnt="8" custLinFactY="-100000" custLinFactNeighborX="56779" custLinFactNeighborY="-167002">
        <dgm:presLayoutVars>
          <dgm:chMax val="1"/>
          <dgm:bulletEnabled val="1"/>
        </dgm:presLayoutVars>
      </dgm:prSet>
      <dgm:spPr/>
      <dgm:t>
        <a:bodyPr/>
        <a:lstStyle/>
        <a:p>
          <a:endParaRPr lang="ru-RU"/>
        </a:p>
      </dgm:t>
    </dgm:pt>
    <dgm:pt modelId="{E88B344F-EBD4-4A40-A225-24CCAB3D0FEA}" type="pres">
      <dgm:prSet presAssocID="{DA35B9D2-542F-459F-AEEC-47C4968D221A}" presName="childNode" presStyleLbl="revTx" presStyleIdx="3" presStyleCnt="4">
        <dgm:presLayoutVars>
          <dgm:bulletEnabled val="1"/>
        </dgm:presLayoutVars>
      </dgm:prSet>
      <dgm:spPr/>
    </dgm:pt>
  </dgm:ptLst>
  <dgm:cxnLst>
    <dgm:cxn modelId="{175F047E-C097-476D-9716-D957797F7CC1}" type="presOf" srcId="{8E3D3260-B333-4EE2-A88E-A0221843C8F3}" destId="{491E6DA1-DC21-4F3E-93D9-2BAF5BA7633B}" srcOrd="0" destOrd="0" presId="urn:microsoft.com/office/officeart/2005/8/layout/radial2"/>
    <dgm:cxn modelId="{D8D3585F-60C7-4A49-A858-E34E67046263}" type="presOf" srcId="{9FAC2992-A352-406B-B3C9-5E61A76CD9C7}" destId="{AF92DE60-0F21-4BEF-B8BA-564A8188C1B0}" srcOrd="0" destOrd="0" presId="urn:microsoft.com/office/officeart/2005/8/layout/radial2"/>
    <dgm:cxn modelId="{F6F8DEDE-9035-448F-B56B-B9BF9B6485FA}" type="presOf" srcId="{4C8AB48C-47FB-45AA-A48A-E7490A2C95C8}" destId="{41A44BCC-96B1-4C2C-98ED-E860510BD557}" srcOrd="0" destOrd="0" presId="urn:microsoft.com/office/officeart/2005/8/layout/radial2"/>
    <dgm:cxn modelId="{F22AC81F-3E87-429B-A024-AD9C080889FF}" type="presOf" srcId="{DA35B9D2-542F-459F-AEEC-47C4968D221A}" destId="{BA13FF4F-A841-4798-B13C-10A8A6727E7F}" srcOrd="0" destOrd="0" presId="urn:microsoft.com/office/officeart/2005/8/layout/radial2"/>
    <dgm:cxn modelId="{C20FE0E8-7931-494F-A5B1-FFA7B421326A}" type="presOf" srcId="{A72F3C29-A4CB-43B8-96FC-3FECA13F802F}" destId="{69140854-4062-41E2-B292-54EEBB4CD29E}" srcOrd="0" destOrd="0" presId="urn:microsoft.com/office/officeart/2005/8/layout/radial2"/>
    <dgm:cxn modelId="{D89BAD13-D440-4AF4-8321-CFE484A34B1C}" type="presOf" srcId="{068463F3-C39A-476F-981F-5670AC0ADF6A}" destId="{4F2ACEF5-4555-4FB9-AD01-ADC883DFFB0C}" srcOrd="0" destOrd="0" presId="urn:microsoft.com/office/officeart/2005/8/layout/radial2"/>
    <dgm:cxn modelId="{040234E3-41B2-4357-AD88-4477D5FBDEB5}" srcId="{52DE80DE-AE08-4D1D-8275-D02FD8635343}" destId="{14D6FF7B-565D-4212-B4CB-80937EB28966}" srcOrd="0" destOrd="0" parTransId="{93857DBD-D744-4431-8CCA-47CC8426FCD0}" sibTransId="{3A3A25AB-6F53-4403-A0F4-81D624886F25}"/>
    <dgm:cxn modelId="{07CD9757-CCBB-4FFE-BD81-FCCE77467C45}" srcId="{3FADDA03-5FCB-4D40-97D0-8150F6CF7528}" destId="{52DE80DE-AE08-4D1D-8275-D02FD8635343}" srcOrd="2" destOrd="0" parTransId="{9FAC2992-A352-406B-B3C9-5E61A76CD9C7}" sibTransId="{500A7759-6B1A-4957-90FF-A82FCAD74454}"/>
    <dgm:cxn modelId="{CF6B39D6-605F-4D18-9050-66D77A097DB5}" type="presOf" srcId="{FA968C92-3301-40A0-893C-E95F8BD59597}" destId="{795502D3-7729-4584-A366-2D672042A9EC}" srcOrd="0" destOrd="0" presId="urn:microsoft.com/office/officeart/2005/8/layout/radial2"/>
    <dgm:cxn modelId="{D00D267A-C522-40F5-9DFC-C340A133F5D7}" type="presOf" srcId="{1D0DF746-C9B3-4343-A2DC-24886CF8E128}" destId="{61FE6977-A9ED-43B0-9ADD-184EA9E8840D}" srcOrd="0" destOrd="0" presId="urn:microsoft.com/office/officeart/2005/8/layout/radial2"/>
    <dgm:cxn modelId="{BDB0AB83-A5EA-4324-B03F-714A13774F58}" type="presOf" srcId="{869F302C-F3E4-4F3C-B751-92B30A5F8D9C}" destId="{0B8AC582-3EAD-4D7F-B419-B4462D491918}" srcOrd="0" destOrd="0" presId="urn:microsoft.com/office/officeart/2005/8/layout/radial2"/>
    <dgm:cxn modelId="{1D3AA00E-531A-421F-B1EF-03EC3C56BC4B}" type="presOf" srcId="{71A375E6-5FAD-4DAE-96EC-23654D73A207}" destId="{89D5D5DA-D287-4D74-AF51-C7DCC4B93553}" srcOrd="0" destOrd="0" presId="urn:microsoft.com/office/officeart/2005/8/layout/radial2"/>
    <dgm:cxn modelId="{1B498DC0-8B8D-4A1D-85F4-BFF04C77FB25}" type="presOf" srcId="{3FADDA03-5FCB-4D40-97D0-8150F6CF7528}" destId="{72289077-218B-4B59-8AA7-0E5787EE49D2}" srcOrd="0" destOrd="0" presId="urn:microsoft.com/office/officeart/2005/8/layout/radial2"/>
    <dgm:cxn modelId="{9BF19EC4-D2CD-40EF-8ED9-21DA19B7FF52}" type="presOf" srcId="{21905674-D242-4CCA-A509-C67CB76E187A}" destId="{D55C6212-BEBC-490F-95EC-D24E76D0449D}" srcOrd="0" destOrd="0" presId="urn:microsoft.com/office/officeart/2005/8/layout/radial2"/>
    <dgm:cxn modelId="{A7A3E0F0-3F2E-4EC8-A5D3-A9C64D9F7E26}" type="presOf" srcId="{4C06FA62-70D3-463C-8BDF-44165477A62C}" destId="{047BEA78-4149-4F5B-931A-F5C138499224}" srcOrd="0" destOrd="0" presId="urn:microsoft.com/office/officeart/2005/8/layout/radial2"/>
    <dgm:cxn modelId="{AB108E01-4183-401F-9774-2A9B923B8199}" srcId="{A26C4624-8B65-40C1-AA20-64FD70D7F923}" destId="{8E3D3260-B333-4EE2-A88E-A0221843C8F3}" srcOrd="0" destOrd="0" parTransId="{9D9B520E-CDC2-4D4E-9E8F-4BD33059579E}" sibTransId="{2AB966A7-FCC0-432F-A4F1-A546C6C727CA}"/>
    <dgm:cxn modelId="{F3DDB589-A9A7-49D5-A02C-576F0DDD85DA}" srcId="{3FADDA03-5FCB-4D40-97D0-8150F6CF7528}" destId="{A26C4624-8B65-40C1-AA20-64FD70D7F923}" srcOrd="5" destOrd="0" parTransId="{0EA68886-58C3-4E32-A15E-85B69C7E81E2}" sibTransId="{DFEA6AFE-62D8-4ECF-B306-ED3FFFB053E0}"/>
    <dgm:cxn modelId="{942138E5-4284-4503-BCBA-670BCE240042}" type="presOf" srcId="{0C2F47D2-B600-4D90-AFB0-3139257BE4D4}" destId="{2000D37C-4AC2-4E18-A18D-87F0C0BBAEC7}" srcOrd="0" destOrd="0" presId="urn:microsoft.com/office/officeart/2005/8/layout/radial2"/>
    <dgm:cxn modelId="{E750A258-6244-41CD-AD64-67AF7CB47FB2}" type="presOf" srcId="{A26C4624-8B65-40C1-AA20-64FD70D7F923}" destId="{F7F83350-CED4-451E-BE37-5D243E562EDA}" srcOrd="0" destOrd="0" presId="urn:microsoft.com/office/officeart/2005/8/layout/radial2"/>
    <dgm:cxn modelId="{C44D69B0-44CC-4D53-BA81-C697F518A230}" srcId="{3FADDA03-5FCB-4D40-97D0-8150F6CF7528}" destId="{869F302C-F3E4-4F3C-B751-92B30A5F8D9C}" srcOrd="0" destOrd="0" parTransId="{FA968C92-3301-40A0-893C-E95F8BD59597}" sibTransId="{EC6DA97C-C08F-40C2-A006-D1CC2ED1EEAD}"/>
    <dgm:cxn modelId="{BFB65794-FD3A-4732-A751-1CC97FF15419}" srcId="{3FADDA03-5FCB-4D40-97D0-8150F6CF7528}" destId="{F997767D-13A4-4BAA-95DD-826A8CFEF202}" srcOrd="1" destOrd="0" parTransId="{0C2F47D2-B600-4D90-AFB0-3139257BE4D4}" sibTransId="{7F8CF8ED-9199-4E5E-A465-1ADF97046C65}"/>
    <dgm:cxn modelId="{355893AF-7C5C-4B1B-ABE3-ECD8607D2978}" srcId="{869F302C-F3E4-4F3C-B751-92B30A5F8D9C}" destId="{068463F3-C39A-476F-981F-5670AC0ADF6A}" srcOrd="0" destOrd="0" parTransId="{4E5FBD7C-A527-43B3-9803-5BF6AB48BF20}" sibTransId="{68F28CAC-E0DB-4EBB-82FC-B3435F38770B}"/>
    <dgm:cxn modelId="{3BE31D9C-724C-4C96-B74F-5F7F90891008}" type="presOf" srcId="{0EA68886-58C3-4E32-A15E-85B69C7E81E2}" destId="{7D7625E9-99E9-4DF1-B391-429B3871FBA8}" srcOrd="0" destOrd="0" presId="urn:microsoft.com/office/officeart/2005/8/layout/radial2"/>
    <dgm:cxn modelId="{C4710110-E819-43BC-8F22-790D0FAE8983}" type="presOf" srcId="{14D6FF7B-565D-4212-B4CB-80937EB28966}" destId="{C63E2652-1F1C-4B9F-812B-BC09684A9136}" srcOrd="0" destOrd="0" presId="urn:microsoft.com/office/officeart/2005/8/layout/radial2"/>
    <dgm:cxn modelId="{F2FDA29F-89C9-4CCB-B4F0-3024F2779A73}" srcId="{3FADDA03-5FCB-4D40-97D0-8150F6CF7528}" destId="{21905674-D242-4CCA-A509-C67CB76E187A}" srcOrd="3" destOrd="0" parTransId="{4C8AB48C-47FB-45AA-A48A-E7490A2C95C8}" sibTransId="{0F78E712-BB47-4E69-A45E-80CC786F848F}"/>
    <dgm:cxn modelId="{5CB1A31F-137E-42C6-8E78-49DA73A1BB82}" type="presOf" srcId="{52DE80DE-AE08-4D1D-8275-D02FD8635343}" destId="{D82F0A0A-B756-41AC-96A8-B0DFFE07F08D}" srcOrd="0" destOrd="0" presId="urn:microsoft.com/office/officeart/2005/8/layout/radial2"/>
    <dgm:cxn modelId="{AAFAE6E3-6D34-4B82-83A6-2E4356AB368C}" srcId="{3FADDA03-5FCB-4D40-97D0-8150F6CF7528}" destId="{A72F3C29-A4CB-43B8-96FC-3FECA13F802F}" srcOrd="4" destOrd="0" parTransId="{71A375E6-5FAD-4DAE-96EC-23654D73A207}" sibTransId="{8354DA25-07DC-424E-94D3-02B22E71F6D3}"/>
    <dgm:cxn modelId="{691EF25F-FAA8-40AA-B4E3-64B6E5413880}" srcId="{3FADDA03-5FCB-4D40-97D0-8150F6CF7528}" destId="{DA35B9D2-542F-459F-AEEC-47C4968D221A}" srcOrd="6" destOrd="0" parTransId="{4C06FA62-70D3-463C-8BDF-44165477A62C}" sibTransId="{07E92BFE-44B5-4316-BDAB-64C063AEF866}"/>
    <dgm:cxn modelId="{85D1F240-B047-4331-8C85-A806EEB31AEF}" srcId="{F997767D-13A4-4BAA-95DD-826A8CFEF202}" destId="{1D0DF746-C9B3-4343-A2DC-24886CF8E128}" srcOrd="0" destOrd="0" parTransId="{3DD3F591-1DF0-43DA-BB75-391766619D76}" sibTransId="{D976EDBB-A9A4-430A-8605-7A3659B48A0A}"/>
    <dgm:cxn modelId="{55E6DD8B-C305-4655-A957-4AB7A510F813}" type="presOf" srcId="{F997767D-13A4-4BAA-95DD-826A8CFEF202}" destId="{72790BE7-4FB8-4230-A0B2-090CAF710CDE}" srcOrd="0" destOrd="0" presId="urn:microsoft.com/office/officeart/2005/8/layout/radial2"/>
    <dgm:cxn modelId="{F533C092-A369-4DF6-A958-1A853AE4F75C}" type="presParOf" srcId="{72289077-218B-4B59-8AA7-0E5787EE49D2}" destId="{AB76FC17-F9F5-40FF-A549-84C6FFD43712}" srcOrd="0" destOrd="0" presId="urn:microsoft.com/office/officeart/2005/8/layout/radial2"/>
    <dgm:cxn modelId="{EB4147CD-2C67-448A-8222-652B982847D4}" type="presParOf" srcId="{AB76FC17-F9F5-40FF-A549-84C6FFD43712}" destId="{8CFC1944-4B0D-4B74-A085-3B2E13B7A924}" srcOrd="0" destOrd="0" presId="urn:microsoft.com/office/officeart/2005/8/layout/radial2"/>
    <dgm:cxn modelId="{F531381C-A6EF-4E2F-A242-FAAFD61A30C4}" type="presParOf" srcId="{8CFC1944-4B0D-4B74-A085-3B2E13B7A924}" destId="{D8857BCD-840C-4B4C-AA98-BAB70B37A58D}" srcOrd="0" destOrd="0" presId="urn:microsoft.com/office/officeart/2005/8/layout/radial2"/>
    <dgm:cxn modelId="{8B8F5B41-E15F-469D-8EC9-7177B63828A7}" type="presParOf" srcId="{8CFC1944-4B0D-4B74-A085-3B2E13B7A924}" destId="{0C97DF4E-DEF6-4A86-B88E-E63965ABCCFC}" srcOrd="1" destOrd="0" presId="urn:microsoft.com/office/officeart/2005/8/layout/radial2"/>
    <dgm:cxn modelId="{3A735197-F38C-420B-B10F-0AE1EA7E1BD2}" type="presParOf" srcId="{AB76FC17-F9F5-40FF-A549-84C6FFD43712}" destId="{795502D3-7729-4584-A366-2D672042A9EC}" srcOrd="1" destOrd="0" presId="urn:microsoft.com/office/officeart/2005/8/layout/radial2"/>
    <dgm:cxn modelId="{D5843343-AAC6-4F18-A906-C97BE321EFC1}" type="presParOf" srcId="{AB76FC17-F9F5-40FF-A549-84C6FFD43712}" destId="{A890134E-9321-4C21-BE9C-EF427E7C8316}" srcOrd="2" destOrd="0" presId="urn:microsoft.com/office/officeart/2005/8/layout/radial2"/>
    <dgm:cxn modelId="{0DE33EE4-DA0A-41D6-BDD4-D891B63B62E5}" type="presParOf" srcId="{A890134E-9321-4C21-BE9C-EF427E7C8316}" destId="{0B8AC582-3EAD-4D7F-B419-B4462D491918}" srcOrd="0" destOrd="0" presId="urn:microsoft.com/office/officeart/2005/8/layout/radial2"/>
    <dgm:cxn modelId="{C833F7E5-3BDE-44BA-88B0-FDB8790EE9DC}" type="presParOf" srcId="{A890134E-9321-4C21-BE9C-EF427E7C8316}" destId="{4F2ACEF5-4555-4FB9-AD01-ADC883DFFB0C}" srcOrd="1" destOrd="0" presId="urn:microsoft.com/office/officeart/2005/8/layout/radial2"/>
    <dgm:cxn modelId="{2553CE29-7291-45B6-AA5C-988B7818D26C}" type="presParOf" srcId="{AB76FC17-F9F5-40FF-A549-84C6FFD43712}" destId="{2000D37C-4AC2-4E18-A18D-87F0C0BBAEC7}" srcOrd="3" destOrd="0" presId="urn:microsoft.com/office/officeart/2005/8/layout/radial2"/>
    <dgm:cxn modelId="{5FB740EF-4975-4CDD-9080-08DD4DFE0771}" type="presParOf" srcId="{AB76FC17-F9F5-40FF-A549-84C6FFD43712}" destId="{2228CCAB-8443-45A2-B74E-C5C6BF00A6D8}" srcOrd="4" destOrd="0" presId="urn:microsoft.com/office/officeart/2005/8/layout/radial2"/>
    <dgm:cxn modelId="{BF31A325-B4B5-404E-BA93-9718DE576CB4}" type="presParOf" srcId="{2228CCAB-8443-45A2-B74E-C5C6BF00A6D8}" destId="{72790BE7-4FB8-4230-A0B2-090CAF710CDE}" srcOrd="0" destOrd="0" presId="urn:microsoft.com/office/officeart/2005/8/layout/radial2"/>
    <dgm:cxn modelId="{D42FF5ED-1102-4188-81F8-7143502E7501}" type="presParOf" srcId="{2228CCAB-8443-45A2-B74E-C5C6BF00A6D8}" destId="{61FE6977-A9ED-43B0-9ADD-184EA9E8840D}" srcOrd="1" destOrd="0" presId="urn:microsoft.com/office/officeart/2005/8/layout/radial2"/>
    <dgm:cxn modelId="{70BAE753-E250-439A-8828-215DEFB5C223}" type="presParOf" srcId="{AB76FC17-F9F5-40FF-A549-84C6FFD43712}" destId="{AF92DE60-0F21-4BEF-B8BA-564A8188C1B0}" srcOrd="5" destOrd="0" presId="urn:microsoft.com/office/officeart/2005/8/layout/radial2"/>
    <dgm:cxn modelId="{6D1A9593-3192-4A18-9054-5D1E934DA528}" type="presParOf" srcId="{AB76FC17-F9F5-40FF-A549-84C6FFD43712}" destId="{93BAF660-B801-44AD-A54B-146274348045}" srcOrd="6" destOrd="0" presId="urn:microsoft.com/office/officeart/2005/8/layout/radial2"/>
    <dgm:cxn modelId="{D761177E-A000-4EFC-BA9D-0014060CCA05}" type="presParOf" srcId="{93BAF660-B801-44AD-A54B-146274348045}" destId="{D82F0A0A-B756-41AC-96A8-B0DFFE07F08D}" srcOrd="0" destOrd="0" presId="urn:microsoft.com/office/officeart/2005/8/layout/radial2"/>
    <dgm:cxn modelId="{B29C8869-47B4-408C-B658-5D41AA8E5776}" type="presParOf" srcId="{93BAF660-B801-44AD-A54B-146274348045}" destId="{C63E2652-1F1C-4B9F-812B-BC09684A9136}" srcOrd="1" destOrd="0" presId="urn:microsoft.com/office/officeart/2005/8/layout/radial2"/>
    <dgm:cxn modelId="{080DFC5D-D5B1-49F1-8F98-9C7E07A456AD}" type="presParOf" srcId="{AB76FC17-F9F5-40FF-A549-84C6FFD43712}" destId="{41A44BCC-96B1-4C2C-98ED-E860510BD557}" srcOrd="7" destOrd="0" presId="urn:microsoft.com/office/officeart/2005/8/layout/radial2"/>
    <dgm:cxn modelId="{5847425C-5EFE-469C-BE0D-68BB007F070D}" type="presParOf" srcId="{AB76FC17-F9F5-40FF-A549-84C6FFD43712}" destId="{83665966-B84C-4F27-A056-DB6FD3245104}" srcOrd="8" destOrd="0" presId="urn:microsoft.com/office/officeart/2005/8/layout/radial2"/>
    <dgm:cxn modelId="{51CE9CF1-9C14-48C0-83FE-68F01988F5B4}" type="presParOf" srcId="{83665966-B84C-4F27-A056-DB6FD3245104}" destId="{D55C6212-BEBC-490F-95EC-D24E76D0449D}" srcOrd="0" destOrd="0" presId="urn:microsoft.com/office/officeart/2005/8/layout/radial2"/>
    <dgm:cxn modelId="{E0E3897E-1229-4255-AF74-E34664798CBF}" type="presParOf" srcId="{83665966-B84C-4F27-A056-DB6FD3245104}" destId="{5B0E4032-AEAF-454B-9ECF-5C9A17F112B8}" srcOrd="1" destOrd="0" presId="urn:microsoft.com/office/officeart/2005/8/layout/radial2"/>
    <dgm:cxn modelId="{3F2966DD-EF6E-43A0-8663-6DAF2032BD70}" type="presParOf" srcId="{AB76FC17-F9F5-40FF-A549-84C6FFD43712}" destId="{89D5D5DA-D287-4D74-AF51-C7DCC4B93553}" srcOrd="9" destOrd="0" presId="urn:microsoft.com/office/officeart/2005/8/layout/radial2"/>
    <dgm:cxn modelId="{59FBE708-C50E-4001-BFBC-70B4EA4A58C3}" type="presParOf" srcId="{AB76FC17-F9F5-40FF-A549-84C6FFD43712}" destId="{4CF45225-76ED-4A53-9C37-9B1672B5720F}" srcOrd="10" destOrd="0" presId="urn:microsoft.com/office/officeart/2005/8/layout/radial2"/>
    <dgm:cxn modelId="{694FF1E1-F17F-45F6-A0A9-AD399633A74B}" type="presParOf" srcId="{4CF45225-76ED-4A53-9C37-9B1672B5720F}" destId="{69140854-4062-41E2-B292-54EEBB4CD29E}" srcOrd="0" destOrd="0" presId="urn:microsoft.com/office/officeart/2005/8/layout/radial2"/>
    <dgm:cxn modelId="{4708DD14-5507-443C-B629-1BE7AB6E5741}" type="presParOf" srcId="{4CF45225-76ED-4A53-9C37-9B1672B5720F}" destId="{4C6BC0BE-6FAE-48A8-B966-988479123D7A}" srcOrd="1" destOrd="0" presId="urn:microsoft.com/office/officeart/2005/8/layout/radial2"/>
    <dgm:cxn modelId="{2DFE775C-1EA1-4544-A1DB-628E7020C313}" type="presParOf" srcId="{AB76FC17-F9F5-40FF-A549-84C6FFD43712}" destId="{7D7625E9-99E9-4DF1-B391-429B3871FBA8}" srcOrd="11" destOrd="0" presId="urn:microsoft.com/office/officeart/2005/8/layout/radial2"/>
    <dgm:cxn modelId="{4536FCDD-072B-4E89-B650-B1A8A12EC911}" type="presParOf" srcId="{AB76FC17-F9F5-40FF-A549-84C6FFD43712}" destId="{9BD487DE-6A1D-40AC-8456-5867E3845AA8}" srcOrd="12" destOrd="0" presId="urn:microsoft.com/office/officeart/2005/8/layout/radial2"/>
    <dgm:cxn modelId="{9A1D8ABB-4DA4-479F-B51B-014C898E6CD9}" type="presParOf" srcId="{9BD487DE-6A1D-40AC-8456-5867E3845AA8}" destId="{F7F83350-CED4-451E-BE37-5D243E562EDA}" srcOrd="0" destOrd="0" presId="urn:microsoft.com/office/officeart/2005/8/layout/radial2"/>
    <dgm:cxn modelId="{E318C769-553E-45CA-AA82-82E9041FD3D5}" type="presParOf" srcId="{9BD487DE-6A1D-40AC-8456-5867E3845AA8}" destId="{491E6DA1-DC21-4F3E-93D9-2BAF5BA7633B}" srcOrd="1" destOrd="0" presId="urn:microsoft.com/office/officeart/2005/8/layout/radial2"/>
    <dgm:cxn modelId="{3606D3CC-FBFB-4F9C-BD64-56B45B0D3EB6}" type="presParOf" srcId="{AB76FC17-F9F5-40FF-A549-84C6FFD43712}" destId="{047BEA78-4149-4F5B-931A-F5C138499224}" srcOrd="13" destOrd="0" presId="urn:microsoft.com/office/officeart/2005/8/layout/radial2"/>
    <dgm:cxn modelId="{247415E8-D2CA-4A3D-8224-4B3B68E7E666}" type="presParOf" srcId="{AB76FC17-F9F5-40FF-A549-84C6FFD43712}" destId="{4F45C642-C559-4692-AF0C-23357DDBA3C6}" srcOrd="14" destOrd="0" presId="urn:microsoft.com/office/officeart/2005/8/layout/radial2"/>
    <dgm:cxn modelId="{848141DD-C48E-4731-97F4-EBA3843C7A86}" type="presParOf" srcId="{4F45C642-C559-4692-AF0C-23357DDBA3C6}" destId="{BA13FF4F-A841-4798-B13C-10A8A6727E7F}" srcOrd="0" destOrd="0" presId="urn:microsoft.com/office/officeart/2005/8/layout/radial2"/>
    <dgm:cxn modelId="{6AE5D0F2-0F28-4E5C-93B2-48386119EEE1}" type="presParOf" srcId="{4F45C642-C559-4692-AF0C-23357DDBA3C6}" destId="{E88B344F-EBD4-4A40-A225-24CCAB3D0FEA}" srcOrd="1" destOrd="0" presId="urn:microsoft.com/office/officeart/2005/8/layout/radial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FADDA03-5FCB-4D40-97D0-8150F6CF7528}" type="doc">
      <dgm:prSet loTypeId="urn:microsoft.com/office/officeart/2005/8/layout/radial2" loCatId="relationship" qsTypeId="urn:microsoft.com/office/officeart/2005/8/quickstyle/simple1" qsCatId="simple" csTypeId="urn:microsoft.com/office/officeart/2005/8/colors/accent3_3" csCatId="accent3" phldr="1"/>
      <dgm:spPr/>
      <dgm:t>
        <a:bodyPr/>
        <a:lstStyle/>
        <a:p>
          <a:endParaRPr lang="ru-RU"/>
        </a:p>
      </dgm:t>
    </dgm:pt>
    <dgm:pt modelId="{068463F3-C39A-476F-981F-5670AC0ADF6A}">
      <dgm:prSet phldrT="[Текст]"/>
      <dgm:spPr>
        <a:blipFill rotWithShape="0">
          <a:blip xmlns:r="http://schemas.openxmlformats.org/officeDocument/2006/relationships" r:embed="rId1"/>
          <a:stretch>
            <a:fillRect/>
          </a:stretch>
        </a:blipFill>
      </dgm:spPr>
      <dgm:t>
        <a:bodyPr/>
        <a:lstStyle/>
        <a:p>
          <a:endParaRPr lang="ru-RU" dirty="0"/>
        </a:p>
      </dgm:t>
    </dgm:pt>
    <dgm:pt modelId="{4E5FBD7C-A527-43B3-9803-5BF6AB48BF20}" type="parTrans" cxnId="{355893AF-7C5C-4B1B-ABE3-ECD8607D2978}">
      <dgm:prSet/>
      <dgm:spPr/>
      <dgm:t>
        <a:bodyPr/>
        <a:lstStyle/>
        <a:p>
          <a:endParaRPr lang="ru-RU"/>
        </a:p>
      </dgm:t>
    </dgm:pt>
    <dgm:pt modelId="{68F28CAC-E0DB-4EBB-82FC-B3435F38770B}" type="sibTrans" cxnId="{355893AF-7C5C-4B1B-ABE3-ECD8607D2978}">
      <dgm:prSet/>
      <dgm:spPr/>
      <dgm:t>
        <a:bodyPr/>
        <a:lstStyle/>
        <a:p>
          <a:endParaRPr lang="ru-RU"/>
        </a:p>
      </dgm:t>
    </dgm:pt>
    <dgm:pt modelId="{1D0DF746-C9B3-4343-A2DC-24886CF8E128}">
      <dgm:prSet phldrT="[Текст]"/>
      <dgm:spPr>
        <a:blipFill rotWithShape="0">
          <a:blip xmlns:r="http://schemas.openxmlformats.org/officeDocument/2006/relationships" r:embed="rId2"/>
          <a:stretch>
            <a:fillRect/>
          </a:stretch>
        </a:blipFill>
      </dgm:spPr>
      <dgm:t>
        <a:bodyPr/>
        <a:lstStyle/>
        <a:p>
          <a:endParaRPr lang="ru-RU" dirty="0"/>
        </a:p>
      </dgm:t>
    </dgm:pt>
    <dgm:pt modelId="{3DD3F591-1DF0-43DA-BB75-391766619D76}" type="parTrans" cxnId="{85D1F240-B047-4331-8C85-A806EEB31AEF}">
      <dgm:prSet/>
      <dgm:spPr/>
      <dgm:t>
        <a:bodyPr/>
        <a:lstStyle/>
        <a:p>
          <a:endParaRPr lang="ru-RU"/>
        </a:p>
      </dgm:t>
    </dgm:pt>
    <dgm:pt modelId="{D976EDBB-A9A4-430A-8605-7A3659B48A0A}" type="sibTrans" cxnId="{85D1F240-B047-4331-8C85-A806EEB31AEF}">
      <dgm:prSet/>
      <dgm:spPr/>
      <dgm:t>
        <a:bodyPr/>
        <a:lstStyle/>
        <a:p>
          <a:endParaRPr lang="ru-RU"/>
        </a:p>
      </dgm:t>
    </dgm:pt>
    <dgm:pt modelId="{14D6FF7B-565D-4212-B4CB-80937EB28966}">
      <dgm:prSet phldrT="[Текст]"/>
      <dgm:spPr>
        <a:blipFill rotWithShape="0">
          <a:blip xmlns:r="http://schemas.openxmlformats.org/officeDocument/2006/relationships" r:embed="rId3"/>
          <a:stretch>
            <a:fillRect/>
          </a:stretch>
        </a:blipFill>
      </dgm:spPr>
      <dgm:t>
        <a:bodyPr/>
        <a:lstStyle/>
        <a:p>
          <a:endParaRPr lang="ru-RU" dirty="0"/>
        </a:p>
      </dgm:t>
    </dgm:pt>
    <dgm:pt modelId="{93857DBD-D744-4431-8CCA-47CC8426FCD0}" type="parTrans" cxnId="{040234E3-41B2-4357-AD88-4477D5FBDEB5}">
      <dgm:prSet/>
      <dgm:spPr/>
      <dgm:t>
        <a:bodyPr/>
        <a:lstStyle/>
        <a:p>
          <a:endParaRPr lang="ru-RU"/>
        </a:p>
      </dgm:t>
    </dgm:pt>
    <dgm:pt modelId="{3A3A25AB-6F53-4403-A0F4-81D624886F25}" type="sibTrans" cxnId="{040234E3-41B2-4357-AD88-4477D5FBDEB5}">
      <dgm:prSet/>
      <dgm:spPr/>
      <dgm:t>
        <a:bodyPr/>
        <a:lstStyle/>
        <a:p>
          <a:endParaRPr lang="ru-RU"/>
        </a:p>
      </dgm:t>
    </dgm:pt>
    <dgm:pt modelId="{B3329062-95CD-4067-A29F-870C09473A4D}">
      <dgm:prSet phldrT="[Текст]"/>
      <dgm:spPr>
        <a:blipFill rotWithShape="0">
          <a:blip xmlns:r="http://schemas.openxmlformats.org/officeDocument/2006/relationships" r:embed="rId4"/>
          <a:stretch>
            <a:fillRect/>
          </a:stretch>
        </a:blipFill>
      </dgm:spPr>
      <dgm:t>
        <a:bodyPr/>
        <a:lstStyle/>
        <a:p>
          <a:endParaRPr lang="ru-RU" dirty="0"/>
        </a:p>
      </dgm:t>
    </dgm:pt>
    <dgm:pt modelId="{375C95C4-BB88-484E-9BA5-66F1B97064DA}" type="parTrans" cxnId="{101EABAE-896A-4412-B2B3-21FBBD9495B6}">
      <dgm:prSet/>
      <dgm:spPr/>
      <dgm:t>
        <a:bodyPr/>
        <a:lstStyle/>
        <a:p>
          <a:endParaRPr lang="ru-RU"/>
        </a:p>
      </dgm:t>
    </dgm:pt>
    <dgm:pt modelId="{C642D929-4ED7-4AEA-9649-AA2ECF36DFA7}" type="sibTrans" cxnId="{101EABAE-896A-4412-B2B3-21FBBD9495B6}">
      <dgm:prSet/>
      <dgm:spPr/>
      <dgm:t>
        <a:bodyPr/>
        <a:lstStyle/>
        <a:p>
          <a:endParaRPr lang="ru-RU"/>
        </a:p>
      </dgm:t>
    </dgm:pt>
    <dgm:pt modelId="{AB9D08C0-22D6-4F24-A3C8-15E79C8123EF}">
      <dgm:prSet phldrT="[Текст]"/>
      <dgm:spPr>
        <a:blipFill rotWithShape="0">
          <a:blip xmlns:r="http://schemas.openxmlformats.org/officeDocument/2006/relationships" r:embed="rId5"/>
          <a:stretch>
            <a:fillRect/>
          </a:stretch>
        </a:blipFill>
      </dgm:spPr>
      <dgm:t>
        <a:bodyPr/>
        <a:lstStyle/>
        <a:p>
          <a:endParaRPr lang="ru-RU" dirty="0"/>
        </a:p>
      </dgm:t>
    </dgm:pt>
    <dgm:pt modelId="{5B4A6150-8323-4FDB-AF4C-56E6DF165F27}" type="parTrans" cxnId="{40BF21E2-BBFC-41B5-A4D0-BE2426AB84B1}">
      <dgm:prSet/>
      <dgm:spPr/>
      <dgm:t>
        <a:bodyPr/>
        <a:lstStyle/>
        <a:p>
          <a:endParaRPr lang="ru-RU"/>
        </a:p>
      </dgm:t>
    </dgm:pt>
    <dgm:pt modelId="{AF009522-111E-4F1C-B0E4-E3707AE765F9}" type="sibTrans" cxnId="{40BF21E2-BBFC-41B5-A4D0-BE2426AB84B1}">
      <dgm:prSet/>
      <dgm:spPr/>
      <dgm:t>
        <a:bodyPr/>
        <a:lstStyle/>
        <a:p>
          <a:endParaRPr lang="ru-RU"/>
        </a:p>
      </dgm:t>
    </dgm:pt>
    <dgm:pt modelId="{6C7E77DB-F915-470D-BEA4-07C6CA3AF898}">
      <dgm:prSet phldrT="[Текст]"/>
      <dgm:spPr>
        <a:blipFill rotWithShape="0">
          <a:blip xmlns:r="http://schemas.openxmlformats.org/officeDocument/2006/relationships" r:embed="rId6"/>
          <a:stretch>
            <a:fillRect/>
          </a:stretch>
        </a:blipFill>
      </dgm:spPr>
      <dgm:t>
        <a:bodyPr/>
        <a:lstStyle/>
        <a:p>
          <a:endParaRPr lang="ru-RU" dirty="0"/>
        </a:p>
      </dgm:t>
    </dgm:pt>
    <dgm:pt modelId="{DE0A9CBB-7D6D-4070-90D9-C250AA3A7A8B}" type="parTrans" cxnId="{F161AD4F-39D1-425E-AF61-D76B0B4AD903}">
      <dgm:prSet/>
      <dgm:spPr/>
      <dgm:t>
        <a:bodyPr/>
        <a:lstStyle/>
        <a:p>
          <a:endParaRPr lang="ru-RU"/>
        </a:p>
      </dgm:t>
    </dgm:pt>
    <dgm:pt modelId="{8CAE3CD5-CA6D-4054-84E9-51E640F30A75}" type="sibTrans" cxnId="{F161AD4F-39D1-425E-AF61-D76B0B4AD903}">
      <dgm:prSet/>
      <dgm:spPr/>
      <dgm:t>
        <a:bodyPr/>
        <a:lstStyle/>
        <a:p>
          <a:endParaRPr lang="ru-RU"/>
        </a:p>
      </dgm:t>
    </dgm:pt>
    <dgm:pt modelId="{8FAA8650-FCA2-4757-ABEF-03B310A27747}">
      <dgm:prSet/>
      <dgm:spPr>
        <a:blipFill rotWithShape="0">
          <a:blip xmlns:r="http://schemas.openxmlformats.org/officeDocument/2006/relationships" r:embed="rId7"/>
          <a:stretch>
            <a:fillRect/>
          </a:stretch>
        </a:blipFill>
      </dgm:spPr>
      <dgm:t>
        <a:bodyPr/>
        <a:lstStyle/>
        <a:p>
          <a:endParaRPr lang="ru-RU"/>
        </a:p>
      </dgm:t>
    </dgm:pt>
    <dgm:pt modelId="{2E7F9579-A32F-43DC-9DC9-B6CF3FF08D40}" type="parTrans" cxnId="{4EF6192A-C18A-426B-B0A3-ED84AAA17231}">
      <dgm:prSet/>
      <dgm:spPr/>
      <dgm:t>
        <a:bodyPr/>
        <a:lstStyle/>
        <a:p>
          <a:endParaRPr lang="ru-RU"/>
        </a:p>
      </dgm:t>
    </dgm:pt>
    <dgm:pt modelId="{F7D69A8E-FC7F-4762-8390-47F34B618DC7}" type="sibTrans" cxnId="{4EF6192A-C18A-426B-B0A3-ED84AAA17231}">
      <dgm:prSet/>
      <dgm:spPr/>
      <dgm:t>
        <a:bodyPr/>
        <a:lstStyle/>
        <a:p>
          <a:endParaRPr lang="ru-RU"/>
        </a:p>
      </dgm:t>
    </dgm:pt>
    <dgm:pt modelId="{5010BCB9-76E5-456F-B79C-04848783751E}">
      <dgm:prSet/>
      <dgm:spPr>
        <a:blipFill rotWithShape="0">
          <a:blip xmlns:r="http://schemas.openxmlformats.org/officeDocument/2006/relationships" r:embed="rId8"/>
          <a:stretch>
            <a:fillRect/>
          </a:stretch>
        </a:blipFill>
      </dgm:spPr>
      <dgm:t>
        <a:bodyPr/>
        <a:lstStyle/>
        <a:p>
          <a:endParaRPr lang="ru-RU"/>
        </a:p>
      </dgm:t>
    </dgm:pt>
    <dgm:pt modelId="{0A1B55FA-C888-41F1-9BC4-72908FD82AC0}" type="parTrans" cxnId="{F0429C0A-C722-4DB5-AFEF-A35902D598BA}">
      <dgm:prSet/>
      <dgm:spPr/>
      <dgm:t>
        <a:bodyPr/>
        <a:lstStyle/>
        <a:p>
          <a:endParaRPr lang="ru-RU"/>
        </a:p>
      </dgm:t>
    </dgm:pt>
    <dgm:pt modelId="{B277D513-AD7F-4D97-B1D6-73C341CD2C7D}" type="sibTrans" cxnId="{F0429C0A-C722-4DB5-AFEF-A35902D598BA}">
      <dgm:prSet/>
      <dgm:spPr/>
      <dgm:t>
        <a:bodyPr/>
        <a:lstStyle/>
        <a:p>
          <a:endParaRPr lang="ru-RU"/>
        </a:p>
      </dgm:t>
    </dgm:pt>
    <dgm:pt modelId="{A7B31FBC-9783-4783-8A6F-34998EA175F2}">
      <dgm:prSet/>
      <dgm:spPr>
        <a:blipFill rotWithShape="0">
          <a:blip xmlns:r="http://schemas.openxmlformats.org/officeDocument/2006/relationships" r:embed="rId9"/>
          <a:stretch>
            <a:fillRect/>
          </a:stretch>
        </a:blipFill>
      </dgm:spPr>
      <dgm:t>
        <a:bodyPr/>
        <a:lstStyle/>
        <a:p>
          <a:endParaRPr lang="ru-RU"/>
        </a:p>
      </dgm:t>
    </dgm:pt>
    <dgm:pt modelId="{012176AA-851F-43F2-9610-5755E0D20D7E}" type="parTrans" cxnId="{8C6F1EC7-A057-45F7-8C90-14081D948D00}">
      <dgm:prSet/>
      <dgm:spPr/>
      <dgm:t>
        <a:bodyPr/>
        <a:lstStyle/>
        <a:p>
          <a:endParaRPr lang="ru-RU"/>
        </a:p>
      </dgm:t>
    </dgm:pt>
    <dgm:pt modelId="{7A8FAE54-24F2-4DA3-8EDB-2BDCBF183E5B}" type="sibTrans" cxnId="{8C6F1EC7-A057-45F7-8C90-14081D948D00}">
      <dgm:prSet/>
      <dgm:spPr/>
      <dgm:t>
        <a:bodyPr/>
        <a:lstStyle/>
        <a:p>
          <a:endParaRPr lang="ru-RU"/>
        </a:p>
      </dgm:t>
    </dgm:pt>
    <dgm:pt modelId="{77EEB41C-CE0E-4F8A-955B-9257AB8679A5}">
      <dgm:prSet/>
      <dgm:spPr>
        <a:blipFill rotWithShape="0">
          <a:blip xmlns:r="http://schemas.openxmlformats.org/officeDocument/2006/relationships" r:embed="rId10"/>
          <a:stretch>
            <a:fillRect/>
          </a:stretch>
        </a:blipFill>
      </dgm:spPr>
      <dgm:t>
        <a:bodyPr/>
        <a:lstStyle/>
        <a:p>
          <a:endParaRPr lang="ru-RU"/>
        </a:p>
      </dgm:t>
    </dgm:pt>
    <dgm:pt modelId="{98B27B26-1084-4B09-982C-891D0D44B091}" type="parTrans" cxnId="{942B9729-6E06-44BF-9C1D-85FCE5F502FA}">
      <dgm:prSet/>
      <dgm:spPr>
        <a:ln>
          <a:solidFill>
            <a:schemeClr val="accent3"/>
          </a:solidFill>
        </a:ln>
      </dgm:spPr>
      <dgm:t>
        <a:bodyPr/>
        <a:lstStyle/>
        <a:p>
          <a:endParaRPr lang="ru-RU"/>
        </a:p>
      </dgm:t>
    </dgm:pt>
    <dgm:pt modelId="{9C70F3B8-23A4-4DE4-AA76-39772EAB6C65}" type="sibTrans" cxnId="{942B9729-6E06-44BF-9C1D-85FCE5F502FA}">
      <dgm:prSet/>
      <dgm:spPr/>
      <dgm:t>
        <a:bodyPr/>
        <a:lstStyle/>
        <a:p>
          <a:endParaRPr lang="ru-RU"/>
        </a:p>
      </dgm:t>
    </dgm:pt>
    <dgm:pt modelId="{56B9FE08-0851-4051-9C5B-79B9B110EFFA}">
      <dgm:prSet/>
      <dgm:spPr>
        <a:blipFill rotWithShape="0">
          <a:blip xmlns:r="http://schemas.openxmlformats.org/officeDocument/2006/relationships" r:embed="rId11"/>
          <a:stretch>
            <a:fillRect/>
          </a:stretch>
        </a:blipFill>
      </dgm:spPr>
      <dgm:t>
        <a:bodyPr/>
        <a:lstStyle/>
        <a:p>
          <a:endParaRPr lang="ru-RU"/>
        </a:p>
      </dgm:t>
    </dgm:pt>
    <dgm:pt modelId="{2EF29D38-B035-4CED-8341-8BE0A8E53D7E}" type="parTrans" cxnId="{9346CCE4-FC86-47F0-BDE8-54F800ABEBD0}">
      <dgm:prSet/>
      <dgm:spPr>
        <a:ln>
          <a:solidFill>
            <a:srgbClr val="FF0000"/>
          </a:solidFill>
        </a:ln>
      </dgm:spPr>
      <dgm:t>
        <a:bodyPr/>
        <a:lstStyle/>
        <a:p>
          <a:endParaRPr lang="ru-RU"/>
        </a:p>
      </dgm:t>
    </dgm:pt>
    <dgm:pt modelId="{EE0DC4AB-A170-4EB0-BB21-9F482AF3C7BE}" type="sibTrans" cxnId="{9346CCE4-FC86-47F0-BDE8-54F800ABEBD0}">
      <dgm:prSet/>
      <dgm:spPr/>
      <dgm:t>
        <a:bodyPr/>
        <a:lstStyle/>
        <a:p>
          <a:endParaRPr lang="ru-RU"/>
        </a:p>
      </dgm:t>
    </dgm:pt>
    <dgm:pt modelId="{81849801-415C-4A07-B72E-57E9FD0A0EDD}">
      <dgm:prSet/>
      <dgm:spPr>
        <a:blipFill rotWithShape="0">
          <a:blip xmlns:r="http://schemas.openxmlformats.org/officeDocument/2006/relationships" r:embed="rId12"/>
          <a:stretch>
            <a:fillRect/>
          </a:stretch>
        </a:blipFill>
      </dgm:spPr>
      <dgm:t>
        <a:bodyPr/>
        <a:lstStyle/>
        <a:p>
          <a:endParaRPr lang="ru-RU"/>
        </a:p>
      </dgm:t>
    </dgm:pt>
    <dgm:pt modelId="{2E4B52C1-215E-493D-B227-6FD0DF4904C7}" type="parTrans" cxnId="{864BD064-C7A1-4DE3-940C-2F4019CEE586}">
      <dgm:prSet/>
      <dgm:spPr>
        <a:ln>
          <a:solidFill>
            <a:srgbClr val="FF0000"/>
          </a:solidFill>
        </a:ln>
      </dgm:spPr>
      <dgm:t>
        <a:bodyPr/>
        <a:lstStyle/>
        <a:p>
          <a:endParaRPr lang="ru-RU"/>
        </a:p>
      </dgm:t>
    </dgm:pt>
    <dgm:pt modelId="{8AD2DE00-B196-4186-9ECA-4240AF6E78D9}" type="sibTrans" cxnId="{864BD064-C7A1-4DE3-940C-2F4019CEE586}">
      <dgm:prSet/>
      <dgm:spPr/>
      <dgm:t>
        <a:bodyPr/>
        <a:lstStyle/>
        <a:p>
          <a:endParaRPr lang="ru-RU"/>
        </a:p>
      </dgm:t>
    </dgm:pt>
    <dgm:pt modelId="{89E5F562-F074-430A-9745-7FCC107346EF}">
      <dgm:prSet/>
      <dgm:spPr>
        <a:blipFill rotWithShape="0">
          <a:blip xmlns:r="http://schemas.openxmlformats.org/officeDocument/2006/relationships" r:embed="rId13"/>
          <a:stretch>
            <a:fillRect/>
          </a:stretch>
        </a:blipFill>
      </dgm:spPr>
      <dgm:t>
        <a:bodyPr/>
        <a:lstStyle/>
        <a:p>
          <a:endParaRPr lang="ru-RU"/>
        </a:p>
      </dgm:t>
    </dgm:pt>
    <dgm:pt modelId="{2C8B3EDA-3059-4AA2-984B-403E0D762CFB}" type="parTrans" cxnId="{85B086B0-36F2-4587-9188-058696E251A0}">
      <dgm:prSet/>
      <dgm:spPr>
        <a:ln>
          <a:solidFill>
            <a:srgbClr val="FF0000"/>
          </a:solidFill>
        </a:ln>
      </dgm:spPr>
      <dgm:t>
        <a:bodyPr/>
        <a:lstStyle/>
        <a:p>
          <a:endParaRPr lang="ru-RU"/>
        </a:p>
      </dgm:t>
    </dgm:pt>
    <dgm:pt modelId="{F156C7B5-8712-4F07-ABE7-8B10DD1F2FB0}" type="sibTrans" cxnId="{85B086B0-36F2-4587-9188-058696E251A0}">
      <dgm:prSet/>
      <dgm:spPr/>
      <dgm:t>
        <a:bodyPr/>
        <a:lstStyle/>
        <a:p>
          <a:endParaRPr lang="ru-RU"/>
        </a:p>
      </dgm:t>
    </dgm:pt>
    <dgm:pt modelId="{72289077-218B-4B59-8AA7-0E5787EE49D2}" type="pres">
      <dgm:prSet presAssocID="{3FADDA03-5FCB-4D40-97D0-8150F6CF7528}" presName="composite" presStyleCnt="0">
        <dgm:presLayoutVars>
          <dgm:chMax val="5"/>
          <dgm:dir/>
          <dgm:animLvl val="ctr"/>
          <dgm:resizeHandles val="exact"/>
        </dgm:presLayoutVars>
      </dgm:prSet>
      <dgm:spPr/>
      <dgm:t>
        <a:bodyPr/>
        <a:lstStyle/>
        <a:p>
          <a:endParaRPr lang="ru-RU"/>
        </a:p>
      </dgm:t>
    </dgm:pt>
    <dgm:pt modelId="{AB76FC17-F9F5-40FF-A549-84C6FFD43712}" type="pres">
      <dgm:prSet presAssocID="{3FADDA03-5FCB-4D40-97D0-8150F6CF7528}" presName="cycle" presStyleCnt="0"/>
      <dgm:spPr/>
    </dgm:pt>
    <dgm:pt modelId="{8CFC1944-4B0D-4B74-A085-3B2E13B7A924}" type="pres">
      <dgm:prSet presAssocID="{3FADDA03-5FCB-4D40-97D0-8150F6CF7528}" presName="centerShape" presStyleCnt="0"/>
      <dgm:spPr/>
    </dgm:pt>
    <dgm:pt modelId="{D8857BCD-840C-4B4C-AA98-BAB70B37A58D}" type="pres">
      <dgm:prSet presAssocID="{3FADDA03-5FCB-4D40-97D0-8150F6CF7528}" presName="connSite" presStyleLbl="node1" presStyleIdx="0" presStyleCnt="14"/>
      <dgm:spPr/>
    </dgm:pt>
    <dgm:pt modelId="{0C97DF4E-DEF6-4A86-B88E-E63965ABCCFC}" type="pres">
      <dgm:prSet presAssocID="{3FADDA03-5FCB-4D40-97D0-8150F6CF7528}" presName="visible" presStyleLbl="node1" presStyleIdx="0" presStyleCnt="14" custScaleX="341302" custScaleY="327995" custLinFactNeighborX="1476" custLinFactNeighborY="-732">
        <dgm:style>
          <a:lnRef idx="1">
            <a:schemeClr val="accent3"/>
          </a:lnRef>
          <a:fillRef idx="2">
            <a:schemeClr val="accent3"/>
          </a:fillRef>
          <a:effectRef idx="1">
            <a:schemeClr val="accent3"/>
          </a:effectRef>
          <a:fontRef idx="minor">
            <a:schemeClr val="dk1"/>
          </a:fontRef>
        </dgm:style>
      </dgm:prSet>
      <dgm:spPr/>
      <dgm:t>
        <a:bodyPr/>
        <a:lstStyle/>
        <a:p>
          <a:endParaRPr lang="ru-RU"/>
        </a:p>
      </dgm:t>
    </dgm:pt>
    <dgm:pt modelId="{820D0B2E-47B2-4A25-9049-09BFB6F043D4}" type="pres">
      <dgm:prSet presAssocID="{4E5FBD7C-A527-43B3-9803-5BF6AB48BF20}" presName="Name25" presStyleLbl="parChTrans1D1" presStyleIdx="0" presStyleCnt="13"/>
      <dgm:spPr/>
      <dgm:t>
        <a:bodyPr/>
        <a:lstStyle/>
        <a:p>
          <a:endParaRPr lang="ru-RU"/>
        </a:p>
      </dgm:t>
    </dgm:pt>
    <dgm:pt modelId="{34239570-F305-41E1-AAFB-0A1DED5A3DDC}" type="pres">
      <dgm:prSet presAssocID="{068463F3-C39A-476F-981F-5670AC0ADF6A}" presName="node" presStyleCnt="0"/>
      <dgm:spPr/>
    </dgm:pt>
    <dgm:pt modelId="{A1FA4863-2A93-49F8-8685-B8D80636A350}" type="pres">
      <dgm:prSet presAssocID="{068463F3-C39A-476F-981F-5670AC0ADF6A}" presName="parentNode" presStyleLbl="node1" presStyleIdx="1" presStyleCnt="14" custLinFactX="-268604" custLinFactNeighborX="-300000" custLinFactNeighborY="-63119">
        <dgm:presLayoutVars>
          <dgm:chMax val="1"/>
          <dgm:bulletEnabled val="1"/>
        </dgm:presLayoutVars>
      </dgm:prSet>
      <dgm:spPr/>
      <dgm:t>
        <a:bodyPr/>
        <a:lstStyle/>
        <a:p>
          <a:endParaRPr lang="ru-RU"/>
        </a:p>
      </dgm:t>
    </dgm:pt>
    <dgm:pt modelId="{253BBE60-9883-480A-9CE2-BE0D118EE443}" type="pres">
      <dgm:prSet presAssocID="{068463F3-C39A-476F-981F-5670AC0ADF6A}" presName="childNode" presStyleLbl="revTx" presStyleIdx="0" presStyleCnt="0">
        <dgm:presLayoutVars>
          <dgm:bulletEnabled val="1"/>
        </dgm:presLayoutVars>
      </dgm:prSet>
      <dgm:spPr/>
    </dgm:pt>
    <dgm:pt modelId="{3F91A65B-5DC3-4B80-998B-261753F881DA}" type="pres">
      <dgm:prSet presAssocID="{3DD3F591-1DF0-43DA-BB75-391766619D76}" presName="Name25" presStyleLbl="parChTrans1D1" presStyleIdx="1" presStyleCnt="13"/>
      <dgm:spPr/>
      <dgm:t>
        <a:bodyPr/>
        <a:lstStyle/>
        <a:p>
          <a:endParaRPr lang="ru-RU"/>
        </a:p>
      </dgm:t>
    </dgm:pt>
    <dgm:pt modelId="{41960C62-5311-4EFC-8D74-51E5FD00C3F0}" type="pres">
      <dgm:prSet presAssocID="{1D0DF746-C9B3-4343-A2DC-24886CF8E128}" presName="node" presStyleCnt="0"/>
      <dgm:spPr/>
    </dgm:pt>
    <dgm:pt modelId="{CD7852D1-4B3F-429F-BED1-E02774D0F487}" type="pres">
      <dgm:prSet presAssocID="{1D0DF746-C9B3-4343-A2DC-24886CF8E128}" presName="parentNode" presStyleLbl="node1" presStyleIdx="2" presStyleCnt="14" custFlipHor="1" custScaleX="108053" custScaleY="110320" custLinFactX="-200000" custLinFactNeighborX="-295163" custLinFactNeighborY="-75294">
        <dgm:presLayoutVars>
          <dgm:chMax val="1"/>
          <dgm:bulletEnabled val="1"/>
        </dgm:presLayoutVars>
      </dgm:prSet>
      <dgm:spPr/>
      <dgm:t>
        <a:bodyPr/>
        <a:lstStyle/>
        <a:p>
          <a:endParaRPr lang="ru-RU"/>
        </a:p>
      </dgm:t>
    </dgm:pt>
    <dgm:pt modelId="{A7554FCB-282A-42F0-806A-3D0C8A8FB86C}" type="pres">
      <dgm:prSet presAssocID="{1D0DF746-C9B3-4343-A2DC-24886CF8E128}" presName="childNode" presStyleLbl="revTx" presStyleIdx="0" presStyleCnt="0">
        <dgm:presLayoutVars>
          <dgm:bulletEnabled val="1"/>
        </dgm:presLayoutVars>
      </dgm:prSet>
      <dgm:spPr/>
    </dgm:pt>
    <dgm:pt modelId="{A0C50326-D131-4D0E-9365-29D12E881D8E}" type="pres">
      <dgm:prSet presAssocID="{93857DBD-D744-4431-8CCA-47CC8426FCD0}" presName="Name25" presStyleLbl="parChTrans1D1" presStyleIdx="2" presStyleCnt="13"/>
      <dgm:spPr/>
      <dgm:t>
        <a:bodyPr/>
        <a:lstStyle/>
        <a:p>
          <a:endParaRPr lang="ru-RU"/>
        </a:p>
      </dgm:t>
    </dgm:pt>
    <dgm:pt modelId="{CF5E45EA-A3D0-4527-9DF9-E9102ABD64A8}" type="pres">
      <dgm:prSet presAssocID="{14D6FF7B-565D-4212-B4CB-80937EB28966}" presName="node" presStyleCnt="0"/>
      <dgm:spPr/>
    </dgm:pt>
    <dgm:pt modelId="{22378E63-5C05-4E6C-ACC3-5F8FC3DE56B0}" type="pres">
      <dgm:prSet presAssocID="{14D6FF7B-565D-4212-B4CB-80937EB28966}" presName="parentNode" presStyleLbl="node1" presStyleIdx="3" presStyleCnt="14" custLinFactX="-151811" custLinFactY="-52243" custLinFactNeighborX="-200000" custLinFactNeighborY="-100000">
        <dgm:presLayoutVars>
          <dgm:chMax val="1"/>
          <dgm:bulletEnabled val="1"/>
        </dgm:presLayoutVars>
      </dgm:prSet>
      <dgm:spPr/>
      <dgm:t>
        <a:bodyPr/>
        <a:lstStyle/>
        <a:p>
          <a:endParaRPr lang="ru-RU"/>
        </a:p>
      </dgm:t>
    </dgm:pt>
    <dgm:pt modelId="{C617CF53-F8C2-4C1E-8FE2-831680ED8A9B}" type="pres">
      <dgm:prSet presAssocID="{14D6FF7B-565D-4212-B4CB-80937EB28966}" presName="childNode" presStyleLbl="revTx" presStyleIdx="0" presStyleCnt="0">
        <dgm:presLayoutVars>
          <dgm:bulletEnabled val="1"/>
        </dgm:presLayoutVars>
      </dgm:prSet>
      <dgm:spPr/>
    </dgm:pt>
    <dgm:pt modelId="{8D65976F-8AC8-4C28-A783-D20D0E8CA502}" type="pres">
      <dgm:prSet presAssocID="{375C95C4-BB88-484E-9BA5-66F1B97064DA}" presName="Name25" presStyleLbl="parChTrans1D1" presStyleIdx="3" presStyleCnt="13"/>
      <dgm:spPr/>
      <dgm:t>
        <a:bodyPr/>
        <a:lstStyle/>
        <a:p>
          <a:endParaRPr lang="ru-RU"/>
        </a:p>
      </dgm:t>
    </dgm:pt>
    <dgm:pt modelId="{E152AFA4-74A0-48E2-80A9-85EB144C82F9}" type="pres">
      <dgm:prSet presAssocID="{B3329062-95CD-4067-A29F-870C09473A4D}" presName="node" presStyleCnt="0"/>
      <dgm:spPr/>
    </dgm:pt>
    <dgm:pt modelId="{6FC9A155-8CA7-4065-919E-9141C90012DA}" type="pres">
      <dgm:prSet presAssocID="{B3329062-95CD-4067-A29F-870C09473A4D}" presName="parentNode" presStyleLbl="node1" presStyleIdx="4" presStyleCnt="14" custLinFactX="-100000" custLinFactNeighborX="-180514" custLinFactNeighborY="-65871">
        <dgm:presLayoutVars>
          <dgm:chMax val="1"/>
          <dgm:bulletEnabled val="1"/>
        </dgm:presLayoutVars>
      </dgm:prSet>
      <dgm:spPr/>
      <dgm:t>
        <a:bodyPr/>
        <a:lstStyle/>
        <a:p>
          <a:endParaRPr lang="ru-RU"/>
        </a:p>
      </dgm:t>
    </dgm:pt>
    <dgm:pt modelId="{A99C6916-A5EA-4806-9F23-B2FDE14F679D}" type="pres">
      <dgm:prSet presAssocID="{B3329062-95CD-4067-A29F-870C09473A4D}" presName="childNode" presStyleLbl="revTx" presStyleIdx="0" presStyleCnt="0">
        <dgm:presLayoutVars>
          <dgm:bulletEnabled val="1"/>
        </dgm:presLayoutVars>
      </dgm:prSet>
      <dgm:spPr/>
    </dgm:pt>
    <dgm:pt modelId="{F75129DB-A242-48DF-BC95-8368EE739F5D}" type="pres">
      <dgm:prSet presAssocID="{5B4A6150-8323-4FDB-AF4C-56E6DF165F27}" presName="Name25" presStyleLbl="parChTrans1D1" presStyleIdx="4" presStyleCnt="13"/>
      <dgm:spPr/>
      <dgm:t>
        <a:bodyPr/>
        <a:lstStyle/>
        <a:p>
          <a:endParaRPr lang="ru-RU"/>
        </a:p>
      </dgm:t>
    </dgm:pt>
    <dgm:pt modelId="{99E241E4-3119-41CF-8AF3-45E7E1A63893}" type="pres">
      <dgm:prSet presAssocID="{AB9D08C0-22D6-4F24-A3C8-15E79C8123EF}" presName="node" presStyleCnt="0"/>
      <dgm:spPr/>
    </dgm:pt>
    <dgm:pt modelId="{577BB50D-C9DB-449A-A34C-9D279537259D}" type="pres">
      <dgm:prSet presAssocID="{AB9D08C0-22D6-4F24-A3C8-15E79C8123EF}" presName="parentNode" presStyleLbl="node1" presStyleIdx="5" presStyleCnt="14" custScaleX="114104" custLinFactX="-100000" custLinFactNeighborX="-164341" custLinFactNeighborY="-68461">
        <dgm:presLayoutVars>
          <dgm:chMax val="1"/>
          <dgm:bulletEnabled val="1"/>
        </dgm:presLayoutVars>
      </dgm:prSet>
      <dgm:spPr/>
      <dgm:t>
        <a:bodyPr/>
        <a:lstStyle/>
        <a:p>
          <a:endParaRPr lang="ru-RU"/>
        </a:p>
      </dgm:t>
    </dgm:pt>
    <dgm:pt modelId="{986D77AF-8BD1-4FCE-B61A-AFB3125B910E}" type="pres">
      <dgm:prSet presAssocID="{AB9D08C0-22D6-4F24-A3C8-15E79C8123EF}" presName="childNode" presStyleLbl="revTx" presStyleIdx="0" presStyleCnt="0">
        <dgm:presLayoutVars>
          <dgm:bulletEnabled val="1"/>
        </dgm:presLayoutVars>
      </dgm:prSet>
      <dgm:spPr/>
    </dgm:pt>
    <dgm:pt modelId="{26A03702-E4B4-44CA-BDA3-CE182FD31855}" type="pres">
      <dgm:prSet presAssocID="{DE0A9CBB-7D6D-4070-90D9-C250AA3A7A8B}" presName="Name25" presStyleLbl="parChTrans1D1" presStyleIdx="5" presStyleCnt="13"/>
      <dgm:spPr/>
      <dgm:t>
        <a:bodyPr/>
        <a:lstStyle/>
        <a:p>
          <a:endParaRPr lang="ru-RU"/>
        </a:p>
      </dgm:t>
    </dgm:pt>
    <dgm:pt modelId="{33C45BF7-8AFA-4C7F-BC43-711D7D81919E}" type="pres">
      <dgm:prSet presAssocID="{6C7E77DB-F915-470D-BEA4-07C6CA3AF898}" presName="node" presStyleCnt="0"/>
      <dgm:spPr/>
    </dgm:pt>
    <dgm:pt modelId="{882A6C5C-4FF8-4863-964F-0DA2431AA193}" type="pres">
      <dgm:prSet presAssocID="{6C7E77DB-F915-470D-BEA4-07C6CA3AF898}" presName="parentNode" presStyleLbl="node1" presStyleIdx="6" presStyleCnt="14" custLinFactX="-92876" custLinFactNeighborX="-100000" custLinFactNeighborY="-48797">
        <dgm:presLayoutVars>
          <dgm:chMax val="1"/>
          <dgm:bulletEnabled val="1"/>
        </dgm:presLayoutVars>
      </dgm:prSet>
      <dgm:spPr/>
      <dgm:t>
        <a:bodyPr/>
        <a:lstStyle/>
        <a:p>
          <a:endParaRPr lang="ru-RU"/>
        </a:p>
      </dgm:t>
    </dgm:pt>
    <dgm:pt modelId="{16B18EAF-B901-4318-A13E-47CC5CA7A1CB}" type="pres">
      <dgm:prSet presAssocID="{6C7E77DB-F915-470D-BEA4-07C6CA3AF898}" presName="childNode" presStyleLbl="revTx" presStyleIdx="0" presStyleCnt="0">
        <dgm:presLayoutVars>
          <dgm:bulletEnabled val="1"/>
        </dgm:presLayoutVars>
      </dgm:prSet>
      <dgm:spPr/>
    </dgm:pt>
    <dgm:pt modelId="{0739B1B4-6A7C-4396-B670-0A7DD3D511A7}" type="pres">
      <dgm:prSet presAssocID="{2E7F9579-A32F-43DC-9DC9-B6CF3FF08D40}" presName="Name25" presStyleLbl="parChTrans1D1" presStyleIdx="6" presStyleCnt="13"/>
      <dgm:spPr/>
      <dgm:t>
        <a:bodyPr/>
        <a:lstStyle/>
        <a:p>
          <a:endParaRPr lang="ru-RU"/>
        </a:p>
      </dgm:t>
    </dgm:pt>
    <dgm:pt modelId="{3F8B4CA2-EA73-4385-872D-709B61B46DFB}" type="pres">
      <dgm:prSet presAssocID="{8FAA8650-FCA2-4757-ABEF-03B310A27747}" presName="node" presStyleCnt="0"/>
      <dgm:spPr/>
    </dgm:pt>
    <dgm:pt modelId="{AA2B8B6E-9C19-4588-99E8-266929442FE5}" type="pres">
      <dgm:prSet presAssocID="{8FAA8650-FCA2-4757-ABEF-03B310A27747}" presName="parentNode" presStyleLbl="node1" presStyleIdx="7" presStyleCnt="14" custLinFactX="-75242" custLinFactNeighborX="-100000" custLinFactNeighborY="-58844">
        <dgm:presLayoutVars>
          <dgm:chMax val="1"/>
          <dgm:bulletEnabled val="1"/>
        </dgm:presLayoutVars>
      </dgm:prSet>
      <dgm:spPr/>
      <dgm:t>
        <a:bodyPr/>
        <a:lstStyle/>
        <a:p>
          <a:endParaRPr lang="ru-RU"/>
        </a:p>
      </dgm:t>
    </dgm:pt>
    <dgm:pt modelId="{89F7838E-3C2B-4C4C-A1A8-6BAEDAF786C1}" type="pres">
      <dgm:prSet presAssocID="{8FAA8650-FCA2-4757-ABEF-03B310A27747}" presName="childNode" presStyleLbl="revTx" presStyleIdx="0" presStyleCnt="0">
        <dgm:presLayoutVars>
          <dgm:bulletEnabled val="1"/>
        </dgm:presLayoutVars>
      </dgm:prSet>
      <dgm:spPr/>
    </dgm:pt>
    <dgm:pt modelId="{0D3255BE-6C44-4081-B2F3-BAD620E56C5B}" type="pres">
      <dgm:prSet presAssocID="{0A1B55FA-C888-41F1-9BC4-72908FD82AC0}" presName="Name25" presStyleLbl="parChTrans1D1" presStyleIdx="7" presStyleCnt="13"/>
      <dgm:spPr/>
      <dgm:t>
        <a:bodyPr/>
        <a:lstStyle/>
        <a:p>
          <a:endParaRPr lang="ru-RU"/>
        </a:p>
      </dgm:t>
    </dgm:pt>
    <dgm:pt modelId="{C0F8DE6A-AACA-4602-A917-8A2C7D5FF4DD}" type="pres">
      <dgm:prSet presAssocID="{5010BCB9-76E5-456F-B79C-04848783751E}" presName="node" presStyleCnt="0"/>
      <dgm:spPr/>
    </dgm:pt>
    <dgm:pt modelId="{AD937B30-6F34-4788-816A-2E5FC7B067F5}" type="pres">
      <dgm:prSet presAssocID="{5010BCB9-76E5-456F-B79C-04848783751E}" presName="parentNode" presStyleLbl="node1" presStyleIdx="8" presStyleCnt="14" custLinFactX="-100000" custLinFactNeighborX="-147298" custLinFactNeighborY="-14468">
        <dgm:presLayoutVars>
          <dgm:chMax val="1"/>
          <dgm:bulletEnabled val="1"/>
        </dgm:presLayoutVars>
      </dgm:prSet>
      <dgm:spPr/>
      <dgm:t>
        <a:bodyPr/>
        <a:lstStyle/>
        <a:p>
          <a:endParaRPr lang="ru-RU"/>
        </a:p>
      </dgm:t>
    </dgm:pt>
    <dgm:pt modelId="{9B1DB8F3-D6D6-4BCF-B9CE-0E50779C3223}" type="pres">
      <dgm:prSet presAssocID="{5010BCB9-76E5-456F-B79C-04848783751E}" presName="childNode" presStyleLbl="revTx" presStyleIdx="0" presStyleCnt="0">
        <dgm:presLayoutVars>
          <dgm:bulletEnabled val="1"/>
        </dgm:presLayoutVars>
      </dgm:prSet>
      <dgm:spPr/>
    </dgm:pt>
    <dgm:pt modelId="{6D494782-EA15-42F0-980E-0EBE3F8109E2}" type="pres">
      <dgm:prSet presAssocID="{012176AA-851F-43F2-9610-5755E0D20D7E}" presName="Name25" presStyleLbl="parChTrans1D1" presStyleIdx="8" presStyleCnt="13"/>
      <dgm:spPr/>
      <dgm:t>
        <a:bodyPr/>
        <a:lstStyle/>
        <a:p>
          <a:endParaRPr lang="ru-RU"/>
        </a:p>
      </dgm:t>
    </dgm:pt>
    <dgm:pt modelId="{ED81429D-30D5-4096-8DC1-2F5B60703D38}" type="pres">
      <dgm:prSet presAssocID="{A7B31FBC-9783-4783-8A6F-34998EA175F2}" presName="node" presStyleCnt="0"/>
      <dgm:spPr/>
    </dgm:pt>
    <dgm:pt modelId="{A075469E-A13D-4AAA-A59F-8C0B70A2B964}" type="pres">
      <dgm:prSet presAssocID="{A7B31FBC-9783-4783-8A6F-34998EA175F2}" presName="parentNode" presStyleLbl="node1" presStyleIdx="9" presStyleCnt="14" custLinFactX="-100000" custLinFactY="14040" custLinFactNeighborX="-118734" custLinFactNeighborY="100000">
        <dgm:presLayoutVars>
          <dgm:chMax val="1"/>
          <dgm:bulletEnabled val="1"/>
        </dgm:presLayoutVars>
      </dgm:prSet>
      <dgm:spPr/>
      <dgm:t>
        <a:bodyPr/>
        <a:lstStyle/>
        <a:p>
          <a:endParaRPr lang="ru-RU"/>
        </a:p>
      </dgm:t>
    </dgm:pt>
    <dgm:pt modelId="{554F511B-CB0B-4DA7-A5C5-70530607DE20}" type="pres">
      <dgm:prSet presAssocID="{A7B31FBC-9783-4783-8A6F-34998EA175F2}" presName="childNode" presStyleLbl="revTx" presStyleIdx="0" presStyleCnt="0">
        <dgm:presLayoutVars>
          <dgm:bulletEnabled val="1"/>
        </dgm:presLayoutVars>
      </dgm:prSet>
      <dgm:spPr/>
    </dgm:pt>
    <dgm:pt modelId="{91B9B3B7-190D-4919-9449-B2586254268B}" type="pres">
      <dgm:prSet presAssocID="{98B27B26-1084-4B09-982C-891D0D44B091}" presName="Name25" presStyleLbl="parChTrans1D1" presStyleIdx="9" presStyleCnt="13"/>
      <dgm:spPr/>
      <dgm:t>
        <a:bodyPr/>
        <a:lstStyle/>
        <a:p>
          <a:endParaRPr lang="ru-RU"/>
        </a:p>
      </dgm:t>
    </dgm:pt>
    <dgm:pt modelId="{78B95784-C674-42DB-B13B-617968A55568}" type="pres">
      <dgm:prSet presAssocID="{77EEB41C-CE0E-4F8A-955B-9257AB8679A5}" presName="node" presStyleCnt="0"/>
      <dgm:spPr/>
    </dgm:pt>
    <dgm:pt modelId="{B49B0438-0F63-4BC3-85B4-D07A2D57A049}" type="pres">
      <dgm:prSet presAssocID="{77EEB41C-CE0E-4F8A-955B-9257AB8679A5}" presName="parentNode" presStyleLbl="node1" presStyleIdx="10" presStyleCnt="14" custLinFactX="-100000" custLinFactY="93083" custLinFactNeighborX="-199218" custLinFactNeighborY="100000">
        <dgm:presLayoutVars>
          <dgm:chMax val="1"/>
          <dgm:bulletEnabled val="1"/>
        </dgm:presLayoutVars>
      </dgm:prSet>
      <dgm:spPr/>
      <dgm:t>
        <a:bodyPr/>
        <a:lstStyle/>
        <a:p>
          <a:endParaRPr lang="ru-RU"/>
        </a:p>
      </dgm:t>
    </dgm:pt>
    <dgm:pt modelId="{6D9D8D85-EE5F-4BE9-A29C-B8A91D20236C}" type="pres">
      <dgm:prSet presAssocID="{77EEB41C-CE0E-4F8A-955B-9257AB8679A5}" presName="childNode" presStyleLbl="revTx" presStyleIdx="0" presStyleCnt="0">
        <dgm:presLayoutVars>
          <dgm:bulletEnabled val="1"/>
        </dgm:presLayoutVars>
      </dgm:prSet>
      <dgm:spPr/>
    </dgm:pt>
    <dgm:pt modelId="{54EEE208-660A-48B6-8598-89F226321A3A}" type="pres">
      <dgm:prSet presAssocID="{2EF29D38-B035-4CED-8341-8BE0A8E53D7E}" presName="Name25" presStyleLbl="parChTrans1D1" presStyleIdx="10" presStyleCnt="13"/>
      <dgm:spPr/>
      <dgm:t>
        <a:bodyPr/>
        <a:lstStyle/>
        <a:p>
          <a:endParaRPr lang="ru-RU"/>
        </a:p>
      </dgm:t>
    </dgm:pt>
    <dgm:pt modelId="{5540FA21-2BFB-47B3-93FE-1A27B5A01105}" type="pres">
      <dgm:prSet presAssocID="{56B9FE08-0851-4051-9C5B-79B9B110EFFA}" presName="node" presStyleCnt="0"/>
      <dgm:spPr/>
    </dgm:pt>
    <dgm:pt modelId="{ED091613-DE92-44A0-870A-5E644F52288D}" type="pres">
      <dgm:prSet presAssocID="{56B9FE08-0851-4051-9C5B-79B9B110EFFA}" presName="parentNode" presStyleLbl="node1" presStyleIdx="11" presStyleCnt="14" custLinFactX="-260991" custLinFactY="100000" custLinFactNeighborX="-300000" custLinFactNeighborY="191588">
        <dgm:presLayoutVars>
          <dgm:chMax val="1"/>
          <dgm:bulletEnabled val="1"/>
        </dgm:presLayoutVars>
      </dgm:prSet>
      <dgm:spPr/>
      <dgm:t>
        <a:bodyPr/>
        <a:lstStyle/>
        <a:p>
          <a:endParaRPr lang="ru-RU"/>
        </a:p>
      </dgm:t>
    </dgm:pt>
    <dgm:pt modelId="{B43FB1D0-2F9A-4881-8136-8D28DAD88241}" type="pres">
      <dgm:prSet presAssocID="{56B9FE08-0851-4051-9C5B-79B9B110EFFA}" presName="childNode" presStyleLbl="revTx" presStyleIdx="0" presStyleCnt="0">
        <dgm:presLayoutVars>
          <dgm:bulletEnabled val="1"/>
        </dgm:presLayoutVars>
      </dgm:prSet>
      <dgm:spPr/>
    </dgm:pt>
    <dgm:pt modelId="{EC288270-B8A6-49D9-A3A5-CFD2D17FCA55}" type="pres">
      <dgm:prSet presAssocID="{2E4B52C1-215E-493D-B227-6FD0DF4904C7}" presName="Name25" presStyleLbl="parChTrans1D1" presStyleIdx="11" presStyleCnt="13"/>
      <dgm:spPr/>
      <dgm:t>
        <a:bodyPr/>
        <a:lstStyle/>
        <a:p>
          <a:endParaRPr lang="ru-RU"/>
        </a:p>
      </dgm:t>
    </dgm:pt>
    <dgm:pt modelId="{0C078D38-0DE3-4AB6-BF99-7BA629760EAB}" type="pres">
      <dgm:prSet presAssocID="{81849801-415C-4A07-B72E-57E9FD0A0EDD}" presName="node" presStyleCnt="0"/>
      <dgm:spPr/>
    </dgm:pt>
    <dgm:pt modelId="{DF70E015-A452-4451-96C1-5034EFE0093E}" type="pres">
      <dgm:prSet presAssocID="{81849801-415C-4A07-B72E-57E9FD0A0EDD}" presName="parentNode" presStyleLbl="node1" presStyleIdx="12" presStyleCnt="14" custLinFactX="-300000" custLinFactY="100000" custLinFactNeighborX="-335319" custLinFactNeighborY="178665">
        <dgm:presLayoutVars>
          <dgm:chMax val="1"/>
          <dgm:bulletEnabled val="1"/>
        </dgm:presLayoutVars>
      </dgm:prSet>
      <dgm:spPr/>
      <dgm:t>
        <a:bodyPr/>
        <a:lstStyle/>
        <a:p>
          <a:endParaRPr lang="ru-RU"/>
        </a:p>
      </dgm:t>
    </dgm:pt>
    <dgm:pt modelId="{33057507-6960-49D8-B3A9-09B9AAE4CE18}" type="pres">
      <dgm:prSet presAssocID="{81849801-415C-4A07-B72E-57E9FD0A0EDD}" presName="childNode" presStyleLbl="revTx" presStyleIdx="0" presStyleCnt="0">
        <dgm:presLayoutVars>
          <dgm:bulletEnabled val="1"/>
        </dgm:presLayoutVars>
      </dgm:prSet>
      <dgm:spPr/>
    </dgm:pt>
    <dgm:pt modelId="{6F879DC0-A894-4D1A-AA55-938D87CC7A9A}" type="pres">
      <dgm:prSet presAssocID="{2C8B3EDA-3059-4AA2-984B-403E0D762CFB}" presName="Name25" presStyleLbl="parChTrans1D1" presStyleIdx="12" presStyleCnt="13"/>
      <dgm:spPr/>
      <dgm:t>
        <a:bodyPr/>
        <a:lstStyle/>
        <a:p>
          <a:endParaRPr lang="ru-RU"/>
        </a:p>
      </dgm:t>
    </dgm:pt>
    <dgm:pt modelId="{49E32E00-061C-4940-966A-C3563C5C8B88}" type="pres">
      <dgm:prSet presAssocID="{89E5F562-F074-430A-9745-7FCC107346EF}" presName="node" presStyleCnt="0"/>
      <dgm:spPr/>
    </dgm:pt>
    <dgm:pt modelId="{0C66E443-09BC-47E7-BC05-2E3E007576F7}" type="pres">
      <dgm:prSet presAssocID="{89E5F562-F074-430A-9745-7FCC107346EF}" presName="parentNode" presStyleLbl="node1" presStyleIdx="13" presStyleCnt="14" custLinFactX="-305219" custLinFactY="86586" custLinFactNeighborX="-400000" custLinFactNeighborY="100000">
        <dgm:presLayoutVars>
          <dgm:chMax val="1"/>
          <dgm:bulletEnabled val="1"/>
        </dgm:presLayoutVars>
      </dgm:prSet>
      <dgm:spPr/>
      <dgm:t>
        <a:bodyPr/>
        <a:lstStyle/>
        <a:p>
          <a:endParaRPr lang="ru-RU"/>
        </a:p>
      </dgm:t>
    </dgm:pt>
    <dgm:pt modelId="{32DFE364-ACEA-4620-8A1C-843C38C58EB3}" type="pres">
      <dgm:prSet presAssocID="{89E5F562-F074-430A-9745-7FCC107346EF}" presName="childNode" presStyleLbl="revTx" presStyleIdx="0" presStyleCnt="0">
        <dgm:presLayoutVars>
          <dgm:bulletEnabled val="1"/>
        </dgm:presLayoutVars>
      </dgm:prSet>
      <dgm:spPr/>
    </dgm:pt>
  </dgm:ptLst>
  <dgm:cxnLst>
    <dgm:cxn modelId="{62D97A15-EC53-43EA-93D4-F5B0B94B3F86}" type="presOf" srcId="{2C8B3EDA-3059-4AA2-984B-403E0D762CFB}" destId="{6F879DC0-A894-4D1A-AA55-938D87CC7A9A}" srcOrd="0" destOrd="0" presId="urn:microsoft.com/office/officeart/2005/8/layout/radial2"/>
    <dgm:cxn modelId="{F0429C0A-C722-4DB5-AFEF-A35902D598BA}" srcId="{3FADDA03-5FCB-4D40-97D0-8150F6CF7528}" destId="{5010BCB9-76E5-456F-B79C-04848783751E}" srcOrd="7" destOrd="0" parTransId="{0A1B55FA-C888-41F1-9BC4-72908FD82AC0}" sibTransId="{B277D513-AD7F-4D97-B1D6-73C341CD2C7D}"/>
    <dgm:cxn modelId="{040234E3-41B2-4357-AD88-4477D5FBDEB5}" srcId="{3FADDA03-5FCB-4D40-97D0-8150F6CF7528}" destId="{14D6FF7B-565D-4212-B4CB-80937EB28966}" srcOrd="2" destOrd="0" parTransId="{93857DBD-D744-4431-8CCA-47CC8426FCD0}" sibTransId="{3A3A25AB-6F53-4403-A0F4-81D624886F25}"/>
    <dgm:cxn modelId="{355893AF-7C5C-4B1B-ABE3-ECD8607D2978}" srcId="{3FADDA03-5FCB-4D40-97D0-8150F6CF7528}" destId="{068463F3-C39A-476F-981F-5670AC0ADF6A}" srcOrd="0" destOrd="0" parTransId="{4E5FBD7C-A527-43B3-9803-5BF6AB48BF20}" sibTransId="{68F28CAC-E0DB-4EBB-82FC-B3435F38770B}"/>
    <dgm:cxn modelId="{F161AD4F-39D1-425E-AF61-D76B0B4AD903}" srcId="{3FADDA03-5FCB-4D40-97D0-8150F6CF7528}" destId="{6C7E77DB-F915-470D-BEA4-07C6CA3AF898}" srcOrd="5" destOrd="0" parTransId="{DE0A9CBB-7D6D-4070-90D9-C250AA3A7A8B}" sibTransId="{8CAE3CD5-CA6D-4054-84E9-51E640F30A75}"/>
    <dgm:cxn modelId="{8C6F1EC7-A057-45F7-8C90-14081D948D00}" srcId="{3FADDA03-5FCB-4D40-97D0-8150F6CF7528}" destId="{A7B31FBC-9783-4783-8A6F-34998EA175F2}" srcOrd="8" destOrd="0" parTransId="{012176AA-851F-43F2-9610-5755E0D20D7E}" sibTransId="{7A8FAE54-24F2-4DA3-8EDB-2BDCBF183E5B}"/>
    <dgm:cxn modelId="{4EF6192A-C18A-426B-B0A3-ED84AAA17231}" srcId="{3FADDA03-5FCB-4D40-97D0-8150F6CF7528}" destId="{8FAA8650-FCA2-4757-ABEF-03B310A27747}" srcOrd="6" destOrd="0" parTransId="{2E7F9579-A32F-43DC-9DC9-B6CF3FF08D40}" sibTransId="{F7D69A8E-FC7F-4762-8390-47F34B618DC7}"/>
    <dgm:cxn modelId="{1D9A1CEC-9BF8-4092-9C11-38250C69B79D}" type="presOf" srcId="{93857DBD-D744-4431-8CCA-47CC8426FCD0}" destId="{A0C50326-D131-4D0E-9365-29D12E881D8E}" srcOrd="0" destOrd="0" presId="urn:microsoft.com/office/officeart/2005/8/layout/radial2"/>
    <dgm:cxn modelId="{41F36AA4-D057-4F25-9EC2-6C878B42B204}" type="presOf" srcId="{2EF29D38-B035-4CED-8341-8BE0A8E53D7E}" destId="{54EEE208-660A-48B6-8598-89F226321A3A}" srcOrd="0" destOrd="0" presId="urn:microsoft.com/office/officeart/2005/8/layout/radial2"/>
    <dgm:cxn modelId="{F8118A34-E1A2-4A08-A69F-4F6432D6A526}" type="presOf" srcId="{5010BCB9-76E5-456F-B79C-04848783751E}" destId="{AD937B30-6F34-4788-816A-2E5FC7B067F5}" srcOrd="0" destOrd="0" presId="urn:microsoft.com/office/officeart/2005/8/layout/radial2"/>
    <dgm:cxn modelId="{85D1F240-B047-4331-8C85-A806EEB31AEF}" srcId="{3FADDA03-5FCB-4D40-97D0-8150F6CF7528}" destId="{1D0DF746-C9B3-4343-A2DC-24886CF8E128}" srcOrd="1" destOrd="0" parTransId="{3DD3F591-1DF0-43DA-BB75-391766619D76}" sibTransId="{D976EDBB-A9A4-430A-8605-7A3659B48A0A}"/>
    <dgm:cxn modelId="{F3912C97-0916-495B-AAF3-B11979D3854C}" type="presOf" srcId="{5B4A6150-8323-4FDB-AF4C-56E6DF165F27}" destId="{F75129DB-A242-48DF-BC95-8368EE739F5D}" srcOrd="0" destOrd="0" presId="urn:microsoft.com/office/officeart/2005/8/layout/radial2"/>
    <dgm:cxn modelId="{64B23DF6-54E6-4DD6-B552-BE0E687C03E9}" type="presOf" srcId="{1D0DF746-C9B3-4343-A2DC-24886CF8E128}" destId="{CD7852D1-4B3F-429F-BED1-E02774D0F487}" srcOrd="0" destOrd="0" presId="urn:microsoft.com/office/officeart/2005/8/layout/radial2"/>
    <dgm:cxn modelId="{36B8FED2-9930-4BA7-AF2C-3EB9C003ADBD}" type="presOf" srcId="{DE0A9CBB-7D6D-4070-90D9-C250AA3A7A8B}" destId="{26A03702-E4B4-44CA-BDA3-CE182FD31855}" srcOrd="0" destOrd="0" presId="urn:microsoft.com/office/officeart/2005/8/layout/radial2"/>
    <dgm:cxn modelId="{6BF680DF-5D7B-4F0C-94B9-D7AEC92C224C}" type="presOf" srcId="{98B27B26-1084-4B09-982C-891D0D44B091}" destId="{91B9B3B7-190D-4919-9449-B2586254268B}" srcOrd="0" destOrd="0" presId="urn:microsoft.com/office/officeart/2005/8/layout/radial2"/>
    <dgm:cxn modelId="{9CF7437C-81E0-48A9-A9F2-64663FFDAC0D}" type="presOf" srcId="{B3329062-95CD-4067-A29F-870C09473A4D}" destId="{6FC9A155-8CA7-4065-919E-9141C90012DA}" srcOrd="0" destOrd="0" presId="urn:microsoft.com/office/officeart/2005/8/layout/radial2"/>
    <dgm:cxn modelId="{7BFD0F78-BD9B-4F5B-B266-CC09560B618A}" type="presOf" srcId="{8FAA8650-FCA2-4757-ABEF-03B310A27747}" destId="{AA2B8B6E-9C19-4588-99E8-266929442FE5}" srcOrd="0" destOrd="0" presId="urn:microsoft.com/office/officeart/2005/8/layout/radial2"/>
    <dgm:cxn modelId="{E824974E-972D-4DCA-9BC3-739731C227A2}" type="presOf" srcId="{56B9FE08-0851-4051-9C5B-79B9B110EFFA}" destId="{ED091613-DE92-44A0-870A-5E644F52288D}" srcOrd="0" destOrd="0" presId="urn:microsoft.com/office/officeart/2005/8/layout/radial2"/>
    <dgm:cxn modelId="{85B086B0-36F2-4587-9188-058696E251A0}" srcId="{3FADDA03-5FCB-4D40-97D0-8150F6CF7528}" destId="{89E5F562-F074-430A-9745-7FCC107346EF}" srcOrd="12" destOrd="0" parTransId="{2C8B3EDA-3059-4AA2-984B-403E0D762CFB}" sibTransId="{F156C7B5-8712-4F07-ABE7-8B10DD1F2FB0}"/>
    <dgm:cxn modelId="{864BD064-C7A1-4DE3-940C-2F4019CEE586}" srcId="{3FADDA03-5FCB-4D40-97D0-8150F6CF7528}" destId="{81849801-415C-4A07-B72E-57E9FD0A0EDD}" srcOrd="11" destOrd="0" parTransId="{2E4B52C1-215E-493D-B227-6FD0DF4904C7}" sibTransId="{8AD2DE00-B196-4186-9ECA-4240AF6E78D9}"/>
    <dgm:cxn modelId="{942B9729-6E06-44BF-9C1D-85FCE5F502FA}" srcId="{3FADDA03-5FCB-4D40-97D0-8150F6CF7528}" destId="{77EEB41C-CE0E-4F8A-955B-9257AB8679A5}" srcOrd="9" destOrd="0" parTransId="{98B27B26-1084-4B09-982C-891D0D44B091}" sibTransId="{9C70F3B8-23A4-4DE4-AA76-39772EAB6C65}"/>
    <dgm:cxn modelId="{8DA5E6DD-5640-463E-910C-C27F305EE211}" type="presOf" srcId="{A7B31FBC-9783-4783-8A6F-34998EA175F2}" destId="{A075469E-A13D-4AAA-A59F-8C0B70A2B964}" srcOrd="0" destOrd="0" presId="urn:microsoft.com/office/officeart/2005/8/layout/radial2"/>
    <dgm:cxn modelId="{9E0CB625-05AA-469C-93AF-58C75D5675AE}" type="presOf" srcId="{0A1B55FA-C888-41F1-9BC4-72908FD82AC0}" destId="{0D3255BE-6C44-4081-B2F3-BAD620E56C5B}" srcOrd="0" destOrd="0" presId="urn:microsoft.com/office/officeart/2005/8/layout/radial2"/>
    <dgm:cxn modelId="{101EABAE-896A-4412-B2B3-21FBBD9495B6}" srcId="{3FADDA03-5FCB-4D40-97D0-8150F6CF7528}" destId="{B3329062-95CD-4067-A29F-870C09473A4D}" srcOrd="3" destOrd="0" parTransId="{375C95C4-BB88-484E-9BA5-66F1B97064DA}" sibTransId="{C642D929-4ED7-4AEA-9649-AA2ECF36DFA7}"/>
    <dgm:cxn modelId="{3918E6B5-10C9-4D6B-9085-F1A383AD029A}" type="presOf" srcId="{375C95C4-BB88-484E-9BA5-66F1B97064DA}" destId="{8D65976F-8AC8-4C28-A783-D20D0E8CA502}" srcOrd="0" destOrd="0" presId="urn:microsoft.com/office/officeart/2005/8/layout/radial2"/>
    <dgm:cxn modelId="{9346CCE4-FC86-47F0-BDE8-54F800ABEBD0}" srcId="{3FADDA03-5FCB-4D40-97D0-8150F6CF7528}" destId="{56B9FE08-0851-4051-9C5B-79B9B110EFFA}" srcOrd="10" destOrd="0" parTransId="{2EF29D38-B035-4CED-8341-8BE0A8E53D7E}" sibTransId="{EE0DC4AB-A170-4EB0-BB21-9F482AF3C7BE}"/>
    <dgm:cxn modelId="{374B9AB1-71B8-4BFB-B071-4393959C562E}" type="presOf" srcId="{2E7F9579-A32F-43DC-9DC9-B6CF3FF08D40}" destId="{0739B1B4-6A7C-4396-B670-0A7DD3D511A7}" srcOrd="0" destOrd="0" presId="urn:microsoft.com/office/officeart/2005/8/layout/radial2"/>
    <dgm:cxn modelId="{C5921DFC-52EC-4ACF-BDE4-CAD1419D18D5}" type="presOf" srcId="{3DD3F591-1DF0-43DA-BB75-391766619D76}" destId="{3F91A65B-5DC3-4B80-998B-261753F881DA}" srcOrd="0" destOrd="0" presId="urn:microsoft.com/office/officeart/2005/8/layout/radial2"/>
    <dgm:cxn modelId="{9F823D54-FCE2-4544-AFF5-03E782D62761}" type="presOf" srcId="{3FADDA03-5FCB-4D40-97D0-8150F6CF7528}" destId="{72289077-218B-4B59-8AA7-0E5787EE49D2}" srcOrd="0" destOrd="0" presId="urn:microsoft.com/office/officeart/2005/8/layout/radial2"/>
    <dgm:cxn modelId="{EAFC49CB-6366-4A68-94BA-D929D93D283C}" type="presOf" srcId="{4E5FBD7C-A527-43B3-9803-5BF6AB48BF20}" destId="{820D0B2E-47B2-4A25-9049-09BFB6F043D4}" srcOrd="0" destOrd="0" presId="urn:microsoft.com/office/officeart/2005/8/layout/radial2"/>
    <dgm:cxn modelId="{8953D9CC-C8A8-4C53-8789-5511C938530E}" type="presOf" srcId="{89E5F562-F074-430A-9745-7FCC107346EF}" destId="{0C66E443-09BC-47E7-BC05-2E3E007576F7}" srcOrd="0" destOrd="0" presId="urn:microsoft.com/office/officeart/2005/8/layout/radial2"/>
    <dgm:cxn modelId="{A8BBBE61-42FA-47B1-86E1-F48928F5268E}" type="presOf" srcId="{81849801-415C-4A07-B72E-57E9FD0A0EDD}" destId="{DF70E015-A452-4451-96C1-5034EFE0093E}" srcOrd="0" destOrd="0" presId="urn:microsoft.com/office/officeart/2005/8/layout/radial2"/>
    <dgm:cxn modelId="{E34C7E58-61A7-4EF2-9828-6DCFC28E380A}" type="presOf" srcId="{AB9D08C0-22D6-4F24-A3C8-15E79C8123EF}" destId="{577BB50D-C9DB-449A-A34C-9D279537259D}" srcOrd="0" destOrd="0" presId="urn:microsoft.com/office/officeart/2005/8/layout/radial2"/>
    <dgm:cxn modelId="{1C29651F-4D8E-4094-948E-5AD5EC00F2B5}" type="presOf" srcId="{6C7E77DB-F915-470D-BEA4-07C6CA3AF898}" destId="{882A6C5C-4FF8-4863-964F-0DA2431AA193}" srcOrd="0" destOrd="0" presId="urn:microsoft.com/office/officeart/2005/8/layout/radial2"/>
    <dgm:cxn modelId="{6359D3CA-BF3B-40BC-82A8-A151B5D471A5}" type="presOf" srcId="{14D6FF7B-565D-4212-B4CB-80937EB28966}" destId="{22378E63-5C05-4E6C-ACC3-5F8FC3DE56B0}" srcOrd="0" destOrd="0" presId="urn:microsoft.com/office/officeart/2005/8/layout/radial2"/>
    <dgm:cxn modelId="{E56D23FE-EE35-40DB-95D9-F7999FB83AF2}" type="presOf" srcId="{2E4B52C1-215E-493D-B227-6FD0DF4904C7}" destId="{EC288270-B8A6-49D9-A3A5-CFD2D17FCA55}" srcOrd="0" destOrd="0" presId="urn:microsoft.com/office/officeart/2005/8/layout/radial2"/>
    <dgm:cxn modelId="{6E0AA6D5-15AB-4876-BAE2-23B98DCC96B3}" type="presOf" srcId="{012176AA-851F-43F2-9610-5755E0D20D7E}" destId="{6D494782-EA15-42F0-980E-0EBE3F8109E2}" srcOrd="0" destOrd="0" presId="urn:microsoft.com/office/officeart/2005/8/layout/radial2"/>
    <dgm:cxn modelId="{40E249B7-3CB7-4FE0-9BB9-1BAB9A0B50C8}" type="presOf" srcId="{77EEB41C-CE0E-4F8A-955B-9257AB8679A5}" destId="{B49B0438-0F63-4BC3-85B4-D07A2D57A049}" srcOrd="0" destOrd="0" presId="urn:microsoft.com/office/officeart/2005/8/layout/radial2"/>
    <dgm:cxn modelId="{63E0EF14-574E-4824-B390-02DE584556C2}" type="presOf" srcId="{068463F3-C39A-476F-981F-5670AC0ADF6A}" destId="{A1FA4863-2A93-49F8-8685-B8D80636A350}" srcOrd="0" destOrd="0" presId="urn:microsoft.com/office/officeart/2005/8/layout/radial2"/>
    <dgm:cxn modelId="{40BF21E2-BBFC-41B5-A4D0-BE2426AB84B1}" srcId="{3FADDA03-5FCB-4D40-97D0-8150F6CF7528}" destId="{AB9D08C0-22D6-4F24-A3C8-15E79C8123EF}" srcOrd="4" destOrd="0" parTransId="{5B4A6150-8323-4FDB-AF4C-56E6DF165F27}" sibTransId="{AF009522-111E-4F1C-B0E4-E3707AE765F9}"/>
    <dgm:cxn modelId="{5F51C253-2480-4CB6-9B7D-9950B8E7B722}" type="presParOf" srcId="{72289077-218B-4B59-8AA7-0E5787EE49D2}" destId="{AB76FC17-F9F5-40FF-A549-84C6FFD43712}" srcOrd="0" destOrd="0" presId="urn:microsoft.com/office/officeart/2005/8/layout/radial2"/>
    <dgm:cxn modelId="{D48670AF-ABDC-43CE-B6D9-53880929B7C4}" type="presParOf" srcId="{AB76FC17-F9F5-40FF-A549-84C6FFD43712}" destId="{8CFC1944-4B0D-4B74-A085-3B2E13B7A924}" srcOrd="0" destOrd="0" presId="urn:microsoft.com/office/officeart/2005/8/layout/radial2"/>
    <dgm:cxn modelId="{FD9F62B2-814E-4708-8571-23084B6567C3}" type="presParOf" srcId="{8CFC1944-4B0D-4B74-A085-3B2E13B7A924}" destId="{D8857BCD-840C-4B4C-AA98-BAB70B37A58D}" srcOrd="0" destOrd="0" presId="urn:microsoft.com/office/officeart/2005/8/layout/radial2"/>
    <dgm:cxn modelId="{D993EBD7-6DE0-4826-B27E-37A22526867D}" type="presParOf" srcId="{8CFC1944-4B0D-4B74-A085-3B2E13B7A924}" destId="{0C97DF4E-DEF6-4A86-B88E-E63965ABCCFC}" srcOrd="1" destOrd="0" presId="urn:microsoft.com/office/officeart/2005/8/layout/radial2"/>
    <dgm:cxn modelId="{90FD5527-EE0A-4960-A4D0-0E12C8A4D688}" type="presParOf" srcId="{AB76FC17-F9F5-40FF-A549-84C6FFD43712}" destId="{820D0B2E-47B2-4A25-9049-09BFB6F043D4}" srcOrd="1" destOrd="0" presId="urn:microsoft.com/office/officeart/2005/8/layout/radial2"/>
    <dgm:cxn modelId="{9786F2AC-5A73-4AAC-9601-064FD98B605D}" type="presParOf" srcId="{AB76FC17-F9F5-40FF-A549-84C6FFD43712}" destId="{34239570-F305-41E1-AAFB-0A1DED5A3DDC}" srcOrd="2" destOrd="0" presId="urn:microsoft.com/office/officeart/2005/8/layout/radial2"/>
    <dgm:cxn modelId="{4998E6EB-A3CD-4F23-9B08-14ED59021FD5}" type="presParOf" srcId="{34239570-F305-41E1-AAFB-0A1DED5A3DDC}" destId="{A1FA4863-2A93-49F8-8685-B8D80636A350}" srcOrd="0" destOrd="0" presId="urn:microsoft.com/office/officeart/2005/8/layout/radial2"/>
    <dgm:cxn modelId="{7CF2E525-5C37-4FF3-9027-E05EBAB7EB31}" type="presParOf" srcId="{34239570-F305-41E1-AAFB-0A1DED5A3DDC}" destId="{253BBE60-9883-480A-9CE2-BE0D118EE443}" srcOrd="1" destOrd="0" presId="urn:microsoft.com/office/officeart/2005/8/layout/radial2"/>
    <dgm:cxn modelId="{C031F98A-3D2E-4EDE-9151-D9D94638B655}" type="presParOf" srcId="{AB76FC17-F9F5-40FF-A549-84C6FFD43712}" destId="{3F91A65B-5DC3-4B80-998B-261753F881DA}" srcOrd="3" destOrd="0" presId="urn:microsoft.com/office/officeart/2005/8/layout/radial2"/>
    <dgm:cxn modelId="{5A1F628E-6C22-488E-9FF0-46E14F106DC5}" type="presParOf" srcId="{AB76FC17-F9F5-40FF-A549-84C6FFD43712}" destId="{41960C62-5311-4EFC-8D74-51E5FD00C3F0}" srcOrd="4" destOrd="0" presId="urn:microsoft.com/office/officeart/2005/8/layout/radial2"/>
    <dgm:cxn modelId="{C8CD8FD3-5A3D-4BEE-873F-34BE35AE9E1B}" type="presParOf" srcId="{41960C62-5311-4EFC-8D74-51E5FD00C3F0}" destId="{CD7852D1-4B3F-429F-BED1-E02774D0F487}" srcOrd="0" destOrd="0" presId="urn:microsoft.com/office/officeart/2005/8/layout/radial2"/>
    <dgm:cxn modelId="{64C4DE56-B43A-4C49-8DFF-9E9E3673570B}" type="presParOf" srcId="{41960C62-5311-4EFC-8D74-51E5FD00C3F0}" destId="{A7554FCB-282A-42F0-806A-3D0C8A8FB86C}" srcOrd="1" destOrd="0" presId="urn:microsoft.com/office/officeart/2005/8/layout/radial2"/>
    <dgm:cxn modelId="{243EFA98-8E58-40CE-A1D4-3423BAA8B7FF}" type="presParOf" srcId="{AB76FC17-F9F5-40FF-A549-84C6FFD43712}" destId="{A0C50326-D131-4D0E-9365-29D12E881D8E}" srcOrd="5" destOrd="0" presId="urn:microsoft.com/office/officeart/2005/8/layout/radial2"/>
    <dgm:cxn modelId="{0745BC32-D3F9-4588-A6B4-6E37D695A262}" type="presParOf" srcId="{AB76FC17-F9F5-40FF-A549-84C6FFD43712}" destId="{CF5E45EA-A3D0-4527-9DF9-E9102ABD64A8}" srcOrd="6" destOrd="0" presId="urn:microsoft.com/office/officeart/2005/8/layout/radial2"/>
    <dgm:cxn modelId="{3A94AF95-D011-4708-9B2F-3CB6FF0A4636}" type="presParOf" srcId="{CF5E45EA-A3D0-4527-9DF9-E9102ABD64A8}" destId="{22378E63-5C05-4E6C-ACC3-5F8FC3DE56B0}" srcOrd="0" destOrd="0" presId="urn:microsoft.com/office/officeart/2005/8/layout/radial2"/>
    <dgm:cxn modelId="{496259BC-5976-4F4C-AC3C-C2C980D65959}" type="presParOf" srcId="{CF5E45EA-A3D0-4527-9DF9-E9102ABD64A8}" destId="{C617CF53-F8C2-4C1E-8FE2-831680ED8A9B}" srcOrd="1" destOrd="0" presId="urn:microsoft.com/office/officeart/2005/8/layout/radial2"/>
    <dgm:cxn modelId="{21652F7E-7EAA-48D2-8606-AADD96424EA9}" type="presParOf" srcId="{AB76FC17-F9F5-40FF-A549-84C6FFD43712}" destId="{8D65976F-8AC8-4C28-A783-D20D0E8CA502}" srcOrd="7" destOrd="0" presId="urn:microsoft.com/office/officeart/2005/8/layout/radial2"/>
    <dgm:cxn modelId="{247C5415-B23D-458B-948E-26F78687561C}" type="presParOf" srcId="{AB76FC17-F9F5-40FF-A549-84C6FFD43712}" destId="{E152AFA4-74A0-48E2-80A9-85EB144C82F9}" srcOrd="8" destOrd="0" presId="urn:microsoft.com/office/officeart/2005/8/layout/radial2"/>
    <dgm:cxn modelId="{A7ED96CA-15B3-408E-8B6D-FBB1BCB029B8}" type="presParOf" srcId="{E152AFA4-74A0-48E2-80A9-85EB144C82F9}" destId="{6FC9A155-8CA7-4065-919E-9141C90012DA}" srcOrd="0" destOrd="0" presId="urn:microsoft.com/office/officeart/2005/8/layout/radial2"/>
    <dgm:cxn modelId="{D3230996-24A4-49A8-BE4C-7072328BA2FF}" type="presParOf" srcId="{E152AFA4-74A0-48E2-80A9-85EB144C82F9}" destId="{A99C6916-A5EA-4806-9F23-B2FDE14F679D}" srcOrd="1" destOrd="0" presId="urn:microsoft.com/office/officeart/2005/8/layout/radial2"/>
    <dgm:cxn modelId="{3B615C09-B9E6-496B-9C45-00F9481E17A7}" type="presParOf" srcId="{AB76FC17-F9F5-40FF-A549-84C6FFD43712}" destId="{F75129DB-A242-48DF-BC95-8368EE739F5D}" srcOrd="9" destOrd="0" presId="urn:microsoft.com/office/officeart/2005/8/layout/radial2"/>
    <dgm:cxn modelId="{D9D04630-9AB7-4236-AF9D-4549E4D90243}" type="presParOf" srcId="{AB76FC17-F9F5-40FF-A549-84C6FFD43712}" destId="{99E241E4-3119-41CF-8AF3-45E7E1A63893}" srcOrd="10" destOrd="0" presId="urn:microsoft.com/office/officeart/2005/8/layout/radial2"/>
    <dgm:cxn modelId="{F9079D9E-3B84-49D1-8395-3BC6EE53AD8D}" type="presParOf" srcId="{99E241E4-3119-41CF-8AF3-45E7E1A63893}" destId="{577BB50D-C9DB-449A-A34C-9D279537259D}" srcOrd="0" destOrd="0" presId="urn:microsoft.com/office/officeart/2005/8/layout/radial2"/>
    <dgm:cxn modelId="{63D874D8-663E-4017-992D-7786AE1426E9}" type="presParOf" srcId="{99E241E4-3119-41CF-8AF3-45E7E1A63893}" destId="{986D77AF-8BD1-4FCE-B61A-AFB3125B910E}" srcOrd="1" destOrd="0" presId="urn:microsoft.com/office/officeart/2005/8/layout/radial2"/>
    <dgm:cxn modelId="{E667F248-A5E7-43C0-B69F-DA1E458A4B9F}" type="presParOf" srcId="{AB76FC17-F9F5-40FF-A549-84C6FFD43712}" destId="{26A03702-E4B4-44CA-BDA3-CE182FD31855}" srcOrd="11" destOrd="0" presId="urn:microsoft.com/office/officeart/2005/8/layout/radial2"/>
    <dgm:cxn modelId="{FF1E55DD-0E19-44B0-A0D2-219656ED164C}" type="presParOf" srcId="{AB76FC17-F9F5-40FF-A549-84C6FFD43712}" destId="{33C45BF7-8AFA-4C7F-BC43-711D7D81919E}" srcOrd="12" destOrd="0" presId="urn:microsoft.com/office/officeart/2005/8/layout/radial2"/>
    <dgm:cxn modelId="{550EB590-5295-4CE3-8CB3-A32CA862E357}" type="presParOf" srcId="{33C45BF7-8AFA-4C7F-BC43-711D7D81919E}" destId="{882A6C5C-4FF8-4863-964F-0DA2431AA193}" srcOrd="0" destOrd="0" presId="urn:microsoft.com/office/officeart/2005/8/layout/radial2"/>
    <dgm:cxn modelId="{B7A9F8E5-FB19-470D-A0CC-710FAFE3154A}" type="presParOf" srcId="{33C45BF7-8AFA-4C7F-BC43-711D7D81919E}" destId="{16B18EAF-B901-4318-A13E-47CC5CA7A1CB}" srcOrd="1" destOrd="0" presId="urn:microsoft.com/office/officeart/2005/8/layout/radial2"/>
    <dgm:cxn modelId="{9C78668A-6FCF-4E8A-8E2D-65A334EE89AE}" type="presParOf" srcId="{AB76FC17-F9F5-40FF-A549-84C6FFD43712}" destId="{0739B1B4-6A7C-4396-B670-0A7DD3D511A7}" srcOrd="13" destOrd="0" presId="urn:microsoft.com/office/officeart/2005/8/layout/radial2"/>
    <dgm:cxn modelId="{39697D4B-203C-44DC-8BDB-018720FADD45}" type="presParOf" srcId="{AB76FC17-F9F5-40FF-A549-84C6FFD43712}" destId="{3F8B4CA2-EA73-4385-872D-709B61B46DFB}" srcOrd="14" destOrd="0" presId="urn:microsoft.com/office/officeart/2005/8/layout/radial2"/>
    <dgm:cxn modelId="{8C0F5203-3EB2-49D1-8BED-B282FBA1A5B9}" type="presParOf" srcId="{3F8B4CA2-EA73-4385-872D-709B61B46DFB}" destId="{AA2B8B6E-9C19-4588-99E8-266929442FE5}" srcOrd="0" destOrd="0" presId="urn:microsoft.com/office/officeart/2005/8/layout/radial2"/>
    <dgm:cxn modelId="{6BCD29C7-B837-4A23-8538-E06600B28554}" type="presParOf" srcId="{3F8B4CA2-EA73-4385-872D-709B61B46DFB}" destId="{89F7838E-3C2B-4C4C-A1A8-6BAEDAF786C1}" srcOrd="1" destOrd="0" presId="urn:microsoft.com/office/officeart/2005/8/layout/radial2"/>
    <dgm:cxn modelId="{831C05EB-D261-4CEC-8E43-6D4903BA1604}" type="presParOf" srcId="{AB76FC17-F9F5-40FF-A549-84C6FFD43712}" destId="{0D3255BE-6C44-4081-B2F3-BAD620E56C5B}" srcOrd="15" destOrd="0" presId="urn:microsoft.com/office/officeart/2005/8/layout/radial2"/>
    <dgm:cxn modelId="{4C7E5940-4A5C-43B8-9AF4-7B864D712E1D}" type="presParOf" srcId="{AB76FC17-F9F5-40FF-A549-84C6FFD43712}" destId="{C0F8DE6A-AACA-4602-A917-8A2C7D5FF4DD}" srcOrd="16" destOrd="0" presId="urn:microsoft.com/office/officeart/2005/8/layout/radial2"/>
    <dgm:cxn modelId="{9C18D9C5-6AC8-4AD1-8149-1F753A3316C0}" type="presParOf" srcId="{C0F8DE6A-AACA-4602-A917-8A2C7D5FF4DD}" destId="{AD937B30-6F34-4788-816A-2E5FC7B067F5}" srcOrd="0" destOrd="0" presId="urn:microsoft.com/office/officeart/2005/8/layout/radial2"/>
    <dgm:cxn modelId="{CD741285-2588-42BB-9CAD-6696020BB9A1}" type="presParOf" srcId="{C0F8DE6A-AACA-4602-A917-8A2C7D5FF4DD}" destId="{9B1DB8F3-D6D6-4BCF-B9CE-0E50779C3223}" srcOrd="1" destOrd="0" presId="urn:microsoft.com/office/officeart/2005/8/layout/radial2"/>
    <dgm:cxn modelId="{08535191-34E5-44E5-9941-D5BB5A92E8F4}" type="presParOf" srcId="{AB76FC17-F9F5-40FF-A549-84C6FFD43712}" destId="{6D494782-EA15-42F0-980E-0EBE3F8109E2}" srcOrd="17" destOrd="0" presId="urn:microsoft.com/office/officeart/2005/8/layout/radial2"/>
    <dgm:cxn modelId="{DC8AE678-E52B-4362-A57C-8053F5FE776E}" type="presParOf" srcId="{AB76FC17-F9F5-40FF-A549-84C6FFD43712}" destId="{ED81429D-30D5-4096-8DC1-2F5B60703D38}" srcOrd="18" destOrd="0" presId="urn:microsoft.com/office/officeart/2005/8/layout/radial2"/>
    <dgm:cxn modelId="{077C389D-1A47-4FF9-A837-C645C7FFFD6C}" type="presParOf" srcId="{ED81429D-30D5-4096-8DC1-2F5B60703D38}" destId="{A075469E-A13D-4AAA-A59F-8C0B70A2B964}" srcOrd="0" destOrd="0" presId="urn:microsoft.com/office/officeart/2005/8/layout/radial2"/>
    <dgm:cxn modelId="{60C65D81-2549-47AA-BF95-5FE2D44D466D}" type="presParOf" srcId="{ED81429D-30D5-4096-8DC1-2F5B60703D38}" destId="{554F511B-CB0B-4DA7-A5C5-70530607DE20}" srcOrd="1" destOrd="0" presId="urn:microsoft.com/office/officeart/2005/8/layout/radial2"/>
    <dgm:cxn modelId="{13F627DF-3675-45BF-917E-68990BE6D2E9}" type="presParOf" srcId="{AB76FC17-F9F5-40FF-A549-84C6FFD43712}" destId="{91B9B3B7-190D-4919-9449-B2586254268B}" srcOrd="19" destOrd="0" presId="urn:microsoft.com/office/officeart/2005/8/layout/radial2"/>
    <dgm:cxn modelId="{43732411-7BC8-42F5-92E0-1AC9EF7894D1}" type="presParOf" srcId="{AB76FC17-F9F5-40FF-A549-84C6FFD43712}" destId="{78B95784-C674-42DB-B13B-617968A55568}" srcOrd="20" destOrd="0" presId="urn:microsoft.com/office/officeart/2005/8/layout/radial2"/>
    <dgm:cxn modelId="{D54903E9-278D-4FA2-AE9A-C97C108351FB}" type="presParOf" srcId="{78B95784-C674-42DB-B13B-617968A55568}" destId="{B49B0438-0F63-4BC3-85B4-D07A2D57A049}" srcOrd="0" destOrd="0" presId="urn:microsoft.com/office/officeart/2005/8/layout/radial2"/>
    <dgm:cxn modelId="{BD535987-6CA4-4751-97C4-D237F7435AF1}" type="presParOf" srcId="{78B95784-C674-42DB-B13B-617968A55568}" destId="{6D9D8D85-EE5F-4BE9-A29C-B8A91D20236C}" srcOrd="1" destOrd="0" presId="urn:microsoft.com/office/officeart/2005/8/layout/radial2"/>
    <dgm:cxn modelId="{72C8AAB3-593C-47A8-9175-28C21C9A22A2}" type="presParOf" srcId="{AB76FC17-F9F5-40FF-A549-84C6FFD43712}" destId="{54EEE208-660A-48B6-8598-89F226321A3A}" srcOrd="21" destOrd="0" presId="urn:microsoft.com/office/officeart/2005/8/layout/radial2"/>
    <dgm:cxn modelId="{F6645DD2-1ADB-4BEF-80B5-4D23518B297B}" type="presParOf" srcId="{AB76FC17-F9F5-40FF-A549-84C6FFD43712}" destId="{5540FA21-2BFB-47B3-93FE-1A27B5A01105}" srcOrd="22" destOrd="0" presId="urn:microsoft.com/office/officeart/2005/8/layout/radial2"/>
    <dgm:cxn modelId="{90967AF3-1FFB-40D7-AA8A-AAFC694B2AEB}" type="presParOf" srcId="{5540FA21-2BFB-47B3-93FE-1A27B5A01105}" destId="{ED091613-DE92-44A0-870A-5E644F52288D}" srcOrd="0" destOrd="0" presId="urn:microsoft.com/office/officeart/2005/8/layout/radial2"/>
    <dgm:cxn modelId="{F9C2E03D-2E95-4ECB-B33A-27281D4F2298}" type="presParOf" srcId="{5540FA21-2BFB-47B3-93FE-1A27B5A01105}" destId="{B43FB1D0-2F9A-4881-8136-8D28DAD88241}" srcOrd="1" destOrd="0" presId="urn:microsoft.com/office/officeart/2005/8/layout/radial2"/>
    <dgm:cxn modelId="{29CC8AD0-7566-4D62-A641-583F496DDF21}" type="presParOf" srcId="{AB76FC17-F9F5-40FF-A549-84C6FFD43712}" destId="{EC288270-B8A6-49D9-A3A5-CFD2D17FCA55}" srcOrd="23" destOrd="0" presId="urn:microsoft.com/office/officeart/2005/8/layout/radial2"/>
    <dgm:cxn modelId="{FB228060-0CDA-476B-A736-8D2B190C7074}" type="presParOf" srcId="{AB76FC17-F9F5-40FF-A549-84C6FFD43712}" destId="{0C078D38-0DE3-4AB6-BF99-7BA629760EAB}" srcOrd="24" destOrd="0" presId="urn:microsoft.com/office/officeart/2005/8/layout/radial2"/>
    <dgm:cxn modelId="{46B1473F-EF70-49AB-97AF-DE652F17801C}" type="presParOf" srcId="{0C078D38-0DE3-4AB6-BF99-7BA629760EAB}" destId="{DF70E015-A452-4451-96C1-5034EFE0093E}" srcOrd="0" destOrd="0" presId="urn:microsoft.com/office/officeart/2005/8/layout/radial2"/>
    <dgm:cxn modelId="{2320597E-A0FE-4FB7-817E-5E145BE71C1A}" type="presParOf" srcId="{0C078D38-0DE3-4AB6-BF99-7BA629760EAB}" destId="{33057507-6960-49D8-B3A9-09B9AAE4CE18}" srcOrd="1" destOrd="0" presId="urn:microsoft.com/office/officeart/2005/8/layout/radial2"/>
    <dgm:cxn modelId="{5BF91D50-EC01-4810-AE09-2CBF87D75484}" type="presParOf" srcId="{AB76FC17-F9F5-40FF-A549-84C6FFD43712}" destId="{6F879DC0-A894-4D1A-AA55-938D87CC7A9A}" srcOrd="25" destOrd="0" presId="urn:microsoft.com/office/officeart/2005/8/layout/radial2"/>
    <dgm:cxn modelId="{EE3E1D11-F5D3-4877-AD06-6B4F4DCF1B8F}" type="presParOf" srcId="{AB76FC17-F9F5-40FF-A549-84C6FFD43712}" destId="{49E32E00-061C-4940-966A-C3563C5C8B88}" srcOrd="26" destOrd="0" presId="urn:microsoft.com/office/officeart/2005/8/layout/radial2"/>
    <dgm:cxn modelId="{F1752EA3-76B4-4306-A54A-963644A870B1}" type="presParOf" srcId="{49E32E00-061C-4940-966A-C3563C5C8B88}" destId="{0C66E443-09BC-47E7-BC05-2E3E007576F7}" srcOrd="0" destOrd="0" presId="urn:microsoft.com/office/officeart/2005/8/layout/radial2"/>
    <dgm:cxn modelId="{67FA4954-D041-493A-9DF6-A8D498B2BAA3}" type="presParOf" srcId="{49E32E00-061C-4940-966A-C3563C5C8B88}" destId="{32DFE364-ACEA-4620-8A1C-843C38C58EB3}" srcOrd="1" destOrd="0" presId="urn:microsoft.com/office/officeart/2005/8/layout/radial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D2DA09-D387-4111-8CC9-F65F5B66379E}"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ru-RU"/>
        </a:p>
      </dgm:t>
    </dgm:pt>
    <dgm:pt modelId="{AC034582-BEF7-409D-840A-B6C6B5442623}">
      <dgm:prSet phldrT="[Текст]">
        <dgm:style>
          <a:lnRef idx="0">
            <a:schemeClr val="accent3"/>
          </a:lnRef>
          <a:fillRef idx="3">
            <a:schemeClr val="accent3"/>
          </a:fillRef>
          <a:effectRef idx="3">
            <a:schemeClr val="accent3"/>
          </a:effectRef>
          <a:fontRef idx="minor">
            <a:schemeClr val="lt1"/>
          </a:fontRef>
        </dgm:style>
      </dgm:prSet>
      <dgm:spPr/>
      <dgm:t>
        <a:bodyPr/>
        <a:lstStyle/>
        <a:p>
          <a:r>
            <a:rPr lang="az-Latn-AZ" b="1" dirty="0" smtClean="0"/>
            <a:t>Biologiya fakültəsi</a:t>
          </a:r>
          <a:endParaRPr lang="ru-RU" dirty="0"/>
        </a:p>
      </dgm:t>
    </dgm:pt>
    <dgm:pt modelId="{7FE0A724-71A4-4C41-A59A-84CCB793CE70}" type="parTrans" cxnId="{30F49A85-48E5-4B7E-96FE-74D391EFE5DA}">
      <dgm:prSet/>
      <dgm:spPr/>
      <dgm:t>
        <a:bodyPr/>
        <a:lstStyle/>
        <a:p>
          <a:endParaRPr lang="ru-RU"/>
        </a:p>
      </dgm:t>
    </dgm:pt>
    <dgm:pt modelId="{E29FEAD7-158B-4835-97E5-5B34C898A47F}" type="sibTrans" cxnId="{30F49A85-48E5-4B7E-96FE-74D391EFE5DA}">
      <dgm:prSet/>
      <dgm:spPr/>
      <dgm:t>
        <a:bodyPr/>
        <a:lstStyle/>
        <a:p>
          <a:endParaRPr lang="ru-RU"/>
        </a:p>
      </dgm:t>
    </dgm:pt>
    <dgm:pt modelId="{328A8119-9090-4769-B426-0A346521BE6A}">
      <dgm:prSet phldrT="[Текст]">
        <dgm:style>
          <a:lnRef idx="1">
            <a:schemeClr val="accent2"/>
          </a:lnRef>
          <a:fillRef idx="2">
            <a:schemeClr val="accent2"/>
          </a:fillRef>
          <a:effectRef idx="1">
            <a:schemeClr val="accent2"/>
          </a:effectRef>
          <a:fontRef idx="minor">
            <a:schemeClr val="dk1"/>
          </a:fontRef>
        </dgm:style>
      </dgm:prSet>
      <dgm:spPr/>
      <dgm:t>
        <a:bodyPr/>
        <a:lstStyle/>
        <a:p>
          <a:r>
            <a:rPr lang="az-Latn-AZ" b="1" dirty="0" smtClean="0"/>
            <a:t>Ümumi fizika</a:t>
          </a:r>
          <a:r>
            <a:rPr lang="az-Latn-AZ" dirty="0" smtClean="0"/>
            <a:t>– əsas kurs</a:t>
          </a:r>
          <a:endParaRPr lang="ru-RU" dirty="0"/>
        </a:p>
      </dgm:t>
    </dgm:pt>
    <dgm:pt modelId="{D44211FE-350E-41AB-91F5-AD229E0B11A0}" type="parTrans" cxnId="{756C0ACF-02E2-4057-B53B-36380C17B4FB}">
      <dgm:prSet/>
      <dgm:spPr/>
      <dgm:t>
        <a:bodyPr/>
        <a:lstStyle/>
        <a:p>
          <a:endParaRPr lang="ru-RU"/>
        </a:p>
      </dgm:t>
    </dgm:pt>
    <dgm:pt modelId="{21CEF37B-208C-4601-95AC-04708BDB06EF}" type="sibTrans" cxnId="{756C0ACF-02E2-4057-B53B-36380C17B4FB}">
      <dgm:prSet/>
      <dgm:spPr/>
      <dgm:t>
        <a:bodyPr/>
        <a:lstStyle/>
        <a:p>
          <a:endParaRPr lang="ru-RU"/>
        </a:p>
      </dgm:t>
    </dgm:pt>
    <dgm:pt modelId="{59BBBFAA-F75E-414A-9FB1-FB0D748BD50E}">
      <dgm:prSet phldrT="[Текст]">
        <dgm:style>
          <a:lnRef idx="0">
            <a:schemeClr val="accent3"/>
          </a:lnRef>
          <a:fillRef idx="3">
            <a:schemeClr val="accent3"/>
          </a:fillRef>
          <a:effectRef idx="3">
            <a:schemeClr val="accent3"/>
          </a:effectRef>
          <a:fontRef idx="minor">
            <a:schemeClr val="lt1"/>
          </a:fontRef>
        </dgm:style>
      </dgm:prSet>
      <dgm:spPr/>
      <dgm:t>
        <a:bodyPr/>
        <a:lstStyle/>
        <a:p>
          <a:r>
            <a:rPr lang="az-Latn-AZ" b="1" dirty="0" smtClean="0"/>
            <a:t>Kimya</a:t>
          </a:r>
          <a:r>
            <a:rPr lang="az-Latn-AZ" dirty="0" smtClean="0"/>
            <a:t> </a:t>
          </a:r>
          <a:r>
            <a:rPr lang="az-Latn-AZ" b="1" dirty="0" smtClean="0"/>
            <a:t>fakültəsi</a:t>
          </a:r>
          <a:endParaRPr lang="ru-RU" dirty="0"/>
        </a:p>
      </dgm:t>
    </dgm:pt>
    <dgm:pt modelId="{5B209259-908B-4ADD-AAE4-9E0D313074AF}" type="parTrans" cxnId="{86EA76AE-36C2-4461-9FE7-50D4D1633362}">
      <dgm:prSet/>
      <dgm:spPr/>
      <dgm:t>
        <a:bodyPr/>
        <a:lstStyle/>
        <a:p>
          <a:endParaRPr lang="ru-RU"/>
        </a:p>
      </dgm:t>
    </dgm:pt>
    <dgm:pt modelId="{A09E1C18-0808-4F65-A8CC-16CFFB2AC357}" type="sibTrans" cxnId="{86EA76AE-36C2-4461-9FE7-50D4D1633362}">
      <dgm:prSet/>
      <dgm:spPr/>
      <dgm:t>
        <a:bodyPr/>
        <a:lstStyle/>
        <a:p>
          <a:endParaRPr lang="ru-RU"/>
        </a:p>
      </dgm:t>
    </dgm:pt>
    <dgm:pt modelId="{F70B91A0-D068-4B10-A4CC-1C9BB01D893E}">
      <dgm:prSet phldrT="[Текст]">
        <dgm:style>
          <a:lnRef idx="1">
            <a:schemeClr val="accent2"/>
          </a:lnRef>
          <a:fillRef idx="2">
            <a:schemeClr val="accent2"/>
          </a:fillRef>
          <a:effectRef idx="1">
            <a:schemeClr val="accent2"/>
          </a:effectRef>
          <a:fontRef idx="minor">
            <a:schemeClr val="dk1"/>
          </a:fontRef>
        </dgm:style>
      </dgm:prSet>
      <dgm:spPr/>
      <dgm:t>
        <a:bodyPr/>
        <a:lstStyle/>
        <a:p>
          <a:r>
            <a:rPr lang="az-Latn-AZ" b="1" dirty="0" smtClean="0"/>
            <a:t>Optika-</a:t>
          </a:r>
          <a:r>
            <a:rPr lang="az-Latn-AZ" dirty="0" smtClean="0"/>
            <a:t> əsas kurs</a:t>
          </a:r>
          <a:endParaRPr lang="ru-RU" dirty="0"/>
        </a:p>
      </dgm:t>
    </dgm:pt>
    <dgm:pt modelId="{8031E92B-DD68-41A8-8934-31862C4EF93D}" type="parTrans" cxnId="{71EBE54C-D0F5-49E3-8851-4A3A84675CB3}">
      <dgm:prSet/>
      <dgm:spPr/>
      <dgm:t>
        <a:bodyPr/>
        <a:lstStyle/>
        <a:p>
          <a:endParaRPr lang="ru-RU"/>
        </a:p>
      </dgm:t>
    </dgm:pt>
    <dgm:pt modelId="{898A37BC-49E9-4E4F-87EF-20D0113DBA37}" type="sibTrans" cxnId="{71EBE54C-D0F5-49E3-8851-4A3A84675CB3}">
      <dgm:prSet/>
      <dgm:spPr/>
      <dgm:t>
        <a:bodyPr/>
        <a:lstStyle/>
        <a:p>
          <a:endParaRPr lang="ru-RU"/>
        </a:p>
      </dgm:t>
    </dgm:pt>
    <dgm:pt modelId="{76B4A5BC-7D31-40CD-9039-13AFFF89AFA9}">
      <dgm:prSet phldrT="[Текст]">
        <dgm:style>
          <a:lnRef idx="0">
            <a:schemeClr val="accent3"/>
          </a:lnRef>
          <a:fillRef idx="3">
            <a:schemeClr val="accent3"/>
          </a:fillRef>
          <a:effectRef idx="3">
            <a:schemeClr val="accent3"/>
          </a:effectRef>
          <a:fontRef idx="minor">
            <a:schemeClr val="lt1"/>
          </a:fontRef>
        </dgm:style>
      </dgm:prSet>
      <dgm:spPr/>
      <dgm:t>
        <a:bodyPr/>
        <a:lstStyle/>
        <a:p>
          <a:r>
            <a:rPr lang="az-Latn-AZ" b="1" dirty="0" smtClean="0"/>
            <a:t>Ekologiya fakültəsi</a:t>
          </a:r>
          <a:endParaRPr lang="ru-RU" dirty="0"/>
        </a:p>
      </dgm:t>
    </dgm:pt>
    <dgm:pt modelId="{32880D05-F57D-4D55-ACE2-3AC2F252C166}" type="parTrans" cxnId="{DA019DF9-6D32-430E-A04B-B894078A9177}">
      <dgm:prSet/>
      <dgm:spPr/>
      <dgm:t>
        <a:bodyPr/>
        <a:lstStyle/>
        <a:p>
          <a:endParaRPr lang="ru-RU"/>
        </a:p>
      </dgm:t>
    </dgm:pt>
    <dgm:pt modelId="{03286DFA-371C-4536-BE44-1D7A12420D43}" type="sibTrans" cxnId="{DA019DF9-6D32-430E-A04B-B894078A9177}">
      <dgm:prSet/>
      <dgm:spPr/>
      <dgm:t>
        <a:bodyPr/>
        <a:lstStyle/>
        <a:p>
          <a:endParaRPr lang="ru-RU"/>
        </a:p>
      </dgm:t>
    </dgm:pt>
    <dgm:pt modelId="{B82E7B4F-D8D4-4D0D-BE5E-965AC9AA65FB}">
      <dgm:prSet phldrT="[Текст]">
        <dgm:style>
          <a:lnRef idx="1">
            <a:schemeClr val="accent2"/>
          </a:lnRef>
          <a:fillRef idx="2">
            <a:schemeClr val="accent2"/>
          </a:fillRef>
          <a:effectRef idx="1">
            <a:schemeClr val="accent2"/>
          </a:effectRef>
          <a:fontRef idx="minor">
            <a:schemeClr val="dk1"/>
          </a:fontRef>
        </dgm:style>
      </dgm:prSet>
      <dgm:spPr/>
      <dgm:t>
        <a:bodyPr/>
        <a:lstStyle/>
        <a:p>
          <a:r>
            <a:rPr lang="az-Latn-AZ" b="1" dirty="0" smtClean="0"/>
            <a:t>Ümumi fizika-</a:t>
          </a:r>
          <a:r>
            <a:rPr lang="az-Latn-AZ" dirty="0" smtClean="0"/>
            <a:t> əsas kurs</a:t>
          </a:r>
          <a:endParaRPr lang="ru-RU" dirty="0"/>
        </a:p>
      </dgm:t>
    </dgm:pt>
    <dgm:pt modelId="{7F1B9F89-89F4-465D-A0E3-A218D1453DA7}" type="parTrans" cxnId="{F5335C45-BA32-4FDE-B7C8-37E4C857760B}">
      <dgm:prSet/>
      <dgm:spPr/>
      <dgm:t>
        <a:bodyPr/>
        <a:lstStyle/>
        <a:p>
          <a:endParaRPr lang="ru-RU"/>
        </a:p>
      </dgm:t>
    </dgm:pt>
    <dgm:pt modelId="{0B2351D3-A737-4A8D-8B29-EECA22CF6012}" type="sibTrans" cxnId="{F5335C45-BA32-4FDE-B7C8-37E4C857760B}">
      <dgm:prSet/>
      <dgm:spPr/>
      <dgm:t>
        <a:bodyPr/>
        <a:lstStyle/>
        <a:p>
          <a:endParaRPr lang="ru-RU"/>
        </a:p>
      </dgm:t>
    </dgm:pt>
    <dgm:pt modelId="{AAD3673C-00E1-4316-97A3-C6535E730513}" type="pres">
      <dgm:prSet presAssocID="{18D2DA09-D387-4111-8CC9-F65F5B66379E}" presName="diagram" presStyleCnt="0">
        <dgm:presLayoutVars>
          <dgm:chPref val="1"/>
          <dgm:dir/>
          <dgm:animOne val="branch"/>
          <dgm:animLvl val="lvl"/>
          <dgm:resizeHandles/>
        </dgm:presLayoutVars>
      </dgm:prSet>
      <dgm:spPr/>
      <dgm:t>
        <a:bodyPr/>
        <a:lstStyle/>
        <a:p>
          <a:endParaRPr lang="ru-RU"/>
        </a:p>
      </dgm:t>
    </dgm:pt>
    <dgm:pt modelId="{E536B086-68B9-4C4A-971B-4BD6116E4D94}" type="pres">
      <dgm:prSet presAssocID="{AC034582-BEF7-409D-840A-B6C6B5442623}" presName="root" presStyleCnt="0"/>
      <dgm:spPr/>
    </dgm:pt>
    <dgm:pt modelId="{6266DFEE-D243-4951-B95D-ACFB23F5B1D6}" type="pres">
      <dgm:prSet presAssocID="{AC034582-BEF7-409D-840A-B6C6B5442623}" presName="rootComposite" presStyleCnt="0"/>
      <dgm:spPr/>
    </dgm:pt>
    <dgm:pt modelId="{05F78999-F8AD-4189-B83C-B567A7FB61BD}" type="pres">
      <dgm:prSet presAssocID="{AC034582-BEF7-409D-840A-B6C6B5442623}" presName="rootText" presStyleLbl="node1" presStyleIdx="0" presStyleCnt="3"/>
      <dgm:spPr/>
      <dgm:t>
        <a:bodyPr/>
        <a:lstStyle/>
        <a:p>
          <a:endParaRPr lang="ru-RU"/>
        </a:p>
      </dgm:t>
    </dgm:pt>
    <dgm:pt modelId="{61AF146F-72CF-481C-A0B5-B4A795980550}" type="pres">
      <dgm:prSet presAssocID="{AC034582-BEF7-409D-840A-B6C6B5442623}" presName="rootConnector" presStyleLbl="node1" presStyleIdx="0" presStyleCnt="3"/>
      <dgm:spPr/>
      <dgm:t>
        <a:bodyPr/>
        <a:lstStyle/>
        <a:p>
          <a:endParaRPr lang="ru-RU"/>
        </a:p>
      </dgm:t>
    </dgm:pt>
    <dgm:pt modelId="{B6F47BE8-EE0F-42D6-8BEF-36CB36025301}" type="pres">
      <dgm:prSet presAssocID="{AC034582-BEF7-409D-840A-B6C6B5442623}" presName="childShape" presStyleCnt="0"/>
      <dgm:spPr/>
    </dgm:pt>
    <dgm:pt modelId="{51DB2612-35C1-4732-BD92-1E70371888C9}" type="pres">
      <dgm:prSet presAssocID="{D44211FE-350E-41AB-91F5-AD229E0B11A0}" presName="Name13" presStyleLbl="parChTrans1D2" presStyleIdx="0" presStyleCnt="3"/>
      <dgm:spPr/>
      <dgm:t>
        <a:bodyPr/>
        <a:lstStyle/>
        <a:p>
          <a:endParaRPr lang="ru-RU"/>
        </a:p>
      </dgm:t>
    </dgm:pt>
    <dgm:pt modelId="{6223449A-B5E9-4009-BE2B-5EDE2F87BF2D}" type="pres">
      <dgm:prSet presAssocID="{328A8119-9090-4769-B426-0A346521BE6A}" presName="childText" presStyleLbl="bgAcc1" presStyleIdx="0" presStyleCnt="3">
        <dgm:presLayoutVars>
          <dgm:bulletEnabled val="1"/>
        </dgm:presLayoutVars>
      </dgm:prSet>
      <dgm:spPr/>
      <dgm:t>
        <a:bodyPr/>
        <a:lstStyle/>
        <a:p>
          <a:endParaRPr lang="ru-RU"/>
        </a:p>
      </dgm:t>
    </dgm:pt>
    <dgm:pt modelId="{B8C8F9AE-0112-440D-8288-6FE9A8835045}" type="pres">
      <dgm:prSet presAssocID="{59BBBFAA-F75E-414A-9FB1-FB0D748BD50E}" presName="root" presStyleCnt="0"/>
      <dgm:spPr/>
    </dgm:pt>
    <dgm:pt modelId="{A0AAC59C-93BD-4630-91FF-93D67E4096AB}" type="pres">
      <dgm:prSet presAssocID="{59BBBFAA-F75E-414A-9FB1-FB0D748BD50E}" presName="rootComposite" presStyleCnt="0"/>
      <dgm:spPr/>
    </dgm:pt>
    <dgm:pt modelId="{0777D313-C65A-4D04-9A1A-55CD74501B77}" type="pres">
      <dgm:prSet presAssocID="{59BBBFAA-F75E-414A-9FB1-FB0D748BD50E}" presName="rootText" presStyleLbl="node1" presStyleIdx="1" presStyleCnt="3"/>
      <dgm:spPr/>
      <dgm:t>
        <a:bodyPr/>
        <a:lstStyle/>
        <a:p>
          <a:endParaRPr lang="ru-RU"/>
        </a:p>
      </dgm:t>
    </dgm:pt>
    <dgm:pt modelId="{F3359161-7DF6-4E40-94FB-A1A4FF415880}" type="pres">
      <dgm:prSet presAssocID="{59BBBFAA-F75E-414A-9FB1-FB0D748BD50E}" presName="rootConnector" presStyleLbl="node1" presStyleIdx="1" presStyleCnt="3"/>
      <dgm:spPr/>
      <dgm:t>
        <a:bodyPr/>
        <a:lstStyle/>
        <a:p>
          <a:endParaRPr lang="ru-RU"/>
        </a:p>
      </dgm:t>
    </dgm:pt>
    <dgm:pt modelId="{FCB1AE05-E116-4FDF-9A7E-095783386CB0}" type="pres">
      <dgm:prSet presAssocID="{59BBBFAA-F75E-414A-9FB1-FB0D748BD50E}" presName="childShape" presStyleCnt="0"/>
      <dgm:spPr/>
    </dgm:pt>
    <dgm:pt modelId="{8AC0CA6C-EA5C-4720-9775-CCBDB8EA19A4}" type="pres">
      <dgm:prSet presAssocID="{8031E92B-DD68-41A8-8934-31862C4EF93D}" presName="Name13" presStyleLbl="parChTrans1D2" presStyleIdx="1" presStyleCnt="3"/>
      <dgm:spPr/>
      <dgm:t>
        <a:bodyPr/>
        <a:lstStyle/>
        <a:p>
          <a:endParaRPr lang="ru-RU"/>
        </a:p>
      </dgm:t>
    </dgm:pt>
    <dgm:pt modelId="{9C55D071-DB88-4162-8048-99D7A1647014}" type="pres">
      <dgm:prSet presAssocID="{F70B91A0-D068-4B10-A4CC-1C9BB01D893E}" presName="childText" presStyleLbl="bgAcc1" presStyleIdx="1" presStyleCnt="3">
        <dgm:presLayoutVars>
          <dgm:bulletEnabled val="1"/>
        </dgm:presLayoutVars>
      </dgm:prSet>
      <dgm:spPr/>
      <dgm:t>
        <a:bodyPr/>
        <a:lstStyle/>
        <a:p>
          <a:endParaRPr lang="ru-RU"/>
        </a:p>
      </dgm:t>
    </dgm:pt>
    <dgm:pt modelId="{28C830E0-8285-4052-A40D-B1DC20CC147F}" type="pres">
      <dgm:prSet presAssocID="{76B4A5BC-7D31-40CD-9039-13AFFF89AFA9}" presName="root" presStyleCnt="0"/>
      <dgm:spPr/>
    </dgm:pt>
    <dgm:pt modelId="{CBD84AB7-DE8E-46C7-8DCF-32AF7A8F5DB5}" type="pres">
      <dgm:prSet presAssocID="{76B4A5BC-7D31-40CD-9039-13AFFF89AFA9}" presName="rootComposite" presStyleCnt="0"/>
      <dgm:spPr/>
    </dgm:pt>
    <dgm:pt modelId="{E1478F6A-8D4D-4D2F-B34F-852277392B10}" type="pres">
      <dgm:prSet presAssocID="{76B4A5BC-7D31-40CD-9039-13AFFF89AFA9}" presName="rootText" presStyleLbl="node1" presStyleIdx="2" presStyleCnt="3"/>
      <dgm:spPr/>
      <dgm:t>
        <a:bodyPr/>
        <a:lstStyle/>
        <a:p>
          <a:endParaRPr lang="ru-RU"/>
        </a:p>
      </dgm:t>
    </dgm:pt>
    <dgm:pt modelId="{1FBC396F-7DE5-4FBE-8E49-D1A41C0F2907}" type="pres">
      <dgm:prSet presAssocID="{76B4A5BC-7D31-40CD-9039-13AFFF89AFA9}" presName="rootConnector" presStyleLbl="node1" presStyleIdx="2" presStyleCnt="3"/>
      <dgm:spPr/>
      <dgm:t>
        <a:bodyPr/>
        <a:lstStyle/>
        <a:p>
          <a:endParaRPr lang="ru-RU"/>
        </a:p>
      </dgm:t>
    </dgm:pt>
    <dgm:pt modelId="{7FF66766-0D4B-4842-8536-99E647515633}" type="pres">
      <dgm:prSet presAssocID="{76B4A5BC-7D31-40CD-9039-13AFFF89AFA9}" presName="childShape" presStyleCnt="0"/>
      <dgm:spPr/>
    </dgm:pt>
    <dgm:pt modelId="{9CADF049-4EDF-4453-A8D6-3C527760970F}" type="pres">
      <dgm:prSet presAssocID="{7F1B9F89-89F4-465D-A0E3-A218D1453DA7}" presName="Name13" presStyleLbl="parChTrans1D2" presStyleIdx="2" presStyleCnt="3"/>
      <dgm:spPr/>
      <dgm:t>
        <a:bodyPr/>
        <a:lstStyle/>
        <a:p>
          <a:endParaRPr lang="ru-RU"/>
        </a:p>
      </dgm:t>
    </dgm:pt>
    <dgm:pt modelId="{D6D8A553-3609-4C68-9DDD-A6AD689BB0D8}" type="pres">
      <dgm:prSet presAssocID="{B82E7B4F-D8D4-4D0D-BE5E-965AC9AA65FB}" presName="childText" presStyleLbl="bgAcc1" presStyleIdx="2" presStyleCnt="3">
        <dgm:presLayoutVars>
          <dgm:bulletEnabled val="1"/>
        </dgm:presLayoutVars>
      </dgm:prSet>
      <dgm:spPr/>
      <dgm:t>
        <a:bodyPr/>
        <a:lstStyle/>
        <a:p>
          <a:endParaRPr lang="ru-RU"/>
        </a:p>
      </dgm:t>
    </dgm:pt>
  </dgm:ptLst>
  <dgm:cxnLst>
    <dgm:cxn modelId="{DA019DF9-6D32-430E-A04B-B894078A9177}" srcId="{18D2DA09-D387-4111-8CC9-F65F5B66379E}" destId="{76B4A5BC-7D31-40CD-9039-13AFFF89AFA9}" srcOrd="2" destOrd="0" parTransId="{32880D05-F57D-4D55-ACE2-3AC2F252C166}" sibTransId="{03286DFA-371C-4536-BE44-1D7A12420D43}"/>
    <dgm:cxn modelId="{984D843A-6B22-4FAC-ADB0-E454ABF872C7}" type="presOf" srcId="{59BBBFAA-F75E-414A-9FB1-FB0D748BD50E}" destId="{0777D313-C65A-4D04-9A1A-55CD74501B77}" srcOrd="0" destOrd="0" presId="urn:microsoft.com/office/officeart/2005/8/layout/hierarchy3"/>
    <dgm:cxn modelId="{320F9884-72A9-4FF9-B282-D02C892AEA6C}" type="presOf" srcId="{18D2DA09-D387-4111-8CC9-F65F5B66379E}" destId="{AAD3673C-00E1-4316-97A3-C6535E730513}" srcOrd="0" destOrd="0" presId="urn:microsoft.com/office/officeart/2005/8/layout/hierarchy3"/>
    <dgm:cxn modelId="{4D0B2C1A-D7B6-43B3-B385-71C3FB00EF0A}" type="presOf" srcId="{328A8119-9090-4769-B426-0A346521BE6A}" destId="{6223449A-B5E9-4009-BE2B-5EDE2F87BF2D}" srcOrd="0" destOrd="0" presId="urn:microsoft.com/office/officeart/2005/8/layout/hierarchy3"/>
    <dgm:cxn modelId="{7A0DFCC2-ED25-4C38-A371-374FD17C496E}" type="presOf" srcId="{59BBBFAA-F75E-414A-9FB1-FB0D748BD50E}" destId="{F3359161-7DF6-4E40-94FB-A1A4FF415880}" srcOrd="1" destOrd="0" presId="urn:microsoft.com/office/officeart/2005/8/layout/hierarchy3"/>
    <dgm:cxn modelId="{54F4DCC0-E0F5-4205-ACB3-DBFEAA6197C6}" type="presOf" srcId="{AC034582-BEF7-409D-840A-B6C6B5442623}" destId="{05F78999-F8AD-4189-B83C-B567A7FB61BD}" srcOrd="0" destOrd="0" presId="urn:microsoft.com/office/officeart/2005/8/layout/hierarchy3"/>
    <dgm:cxn modelId="{4644D379-620C-44B3-AB7B-009EE868FF8F}" type="presOf" srcId="{76B4A5BC-7D31-40CD-9039-13AFFF89AFA9}" destId="{E1478F6A-8D4D-4D2F-B34F-852277392B10}" srcOrd="0" destOrd="0" presId="urn:microsoft.com/office/officeart/2005/8/layout/hierarchy3"/>
    <dgm:cxn modelId="{86EA76AE-36C2-4461-9FE7-50D4D1633362}" srcId="{18D2DA09-D387-4111-8CC9-F65F5B66379E}" destId="{59BBBFAA-F75E-414A-9FB1-FB0D748BD50E}" srcOrd="1" destOrd="0" parTransId="{5B209259-908B-4ADD-AAE4-9E0D313074AF}" sibTransId="{A09E1C18-0808-4F65-A8CC-16CFFB2AC357}"/>
    <dgm:cxn modelId="{A7D06C09-B001-4E57-8A0B-195492AB27A7}" type="presOf" srcId="{76B4A5BC-7D31-40CD-9039-13AFFF89AFA9}" destId="{1FBC396F-7DE5-4FBE-8E49-D1A41C0F2907}" srcOrd="1" destOrd="0" presId="urn:microsoft.com/office/officeart/2005/8/layout/hierarchy3"/>
    <dgm:cxn modelId="{F5335C45-BA32-4FDE-B7C8-37E4C857760B}" srcId="{76B4A5BC-7D31-40CD-9039-13AFFF89AFA9}" destId="{B82E7B4F-D8D4-4D0D-BE5E-965AC9AA65FB}" srcOrd="0" destOrd="0" parTransId="{7F1B9F89-89F4-465D-A0E3-A218D1453DA7}" sibTransId="{0B2351D3-A737-4A8D-8B29-EECA22CF6012}"/>
    <dgm:cxn modelId="{4B7BF5EC-DC45-4EC1-8849-8A83653A9C76}" type="presOf" srcId="{8031E92B-DD68-41A8-8934-31862C4EF93D}" destId="{8AC0CA6C-EA5C-4720-9775-CCBDB8EA19A4}" srcOrd="0" destOrd="0" presId="urn:microsoft.com/office/officeart/2005/8/layout/hierarchy3"/>
    <dgm:cxn modelId="{756C0ACF-02E2-4057-B53B-36380C17B4FB}" srcId="{AC034582-BEF7-409D-840A-B6C6B5442623}" destId="{328A8119-9090-4769-B426-0A346521BE6A}" srcOrd="0" destOrd="0" parTransId="{D44211FE-350E-41AB-91F5-AD229E0B11A0}" sibTransId="{21CEF37B-208C-4601-95AC-04708BDB06EF}"/>
    <dgm:cxn modelId="{CC017D8E-8246-47FB-82EF-0181B2A5A43E}" type="presOf" srcId="{AC034582-BEF7-409D-840A-B6C6B5442623}" destId="{61AF146F-72CF-481C-A0B5-B4A795980550}" srcOrd="1" destOrd="0" presId="urn:microsoft.com/office/officeart/2005/8/layout/hierarchy3"/>
    <dgm:cxn modelId="{73C950B0-C833-4A16-A3D8-642FFCA26B33}" type="presOf" srcId="{7F1B9F89-89F4-465D-A0E3-A218D1453DA7}" destId="{9CADF049-4EDF-4453-A8D6-3C527760970F}" srcOrd="0" destOrd="0" presId="urn:microsoft.com/office/officeart/2005/8/layout/hierarchy3"/>
    <dgm:cxn modelId="{30F49A85-48E5-4B7E-96FE-74D391EFE5DA}" srcId="{18D2DA09-D387-4111-8CC9-F65F5B66379E}" destId="{AC034582-BEF7-409D-840A-B6C6B5442623}" srcOrd="0" destOrd="0" parTransId="{7FE0A724-71A4-4C41-A59A-84CCB793CE70}" sibTransId="{E29FEAD7-158B-4835-97E5-5B34C898A47F}"/>
    <dgm:cxn modelId="{31BCC71B-D428-45EC-BD27-5BDBBB1E5435}" type="presOf" srcId="{B82E7B4F-D8D4-4D0D-BE5E-965AC9AA65FB}" destId="{D6D8A553-3609-4C68-9DDD-A6AD689BB0D8}" srcOrd="0" destOrd="0" presId="urn:microsoft.com/office/officeart/2005/8/layout/hierarchy3"/>
    <dgm:cxn modelId="{2E59D2A6-CAD9-43AB-94DE-EFFCF9630D88}" type="presOf" srcId="{D44211FE-350E-41AB-91F5-AD229E0B11A0}" destId="{51DB2612-35C1-4732-BD92-1E70371888C9}" srcOrd="0" destOrd="0" presId="urn:microsoft.com/office/officeart/2005/8/layout/hierarchy3"/>
    <dgm:cxn modelId="{A39BF65F-253A-49D7-BBEF-DC2D86BE00A1}" type="presOf" srcId="{F70B91A0-D068-4B10-A4CC-1C9BB01D893E}" destId="{9C55D071-DB88-4162-8048-99D7A1647014}" srcOrd="0" destOrd="0" presId="urn:microsoft.com/office/officeart/2005/8/layout/hierarchy3"/>
    <dgm:cxn modelId="{71EBE54C-D0F5-49E3-8851-4A3A84675CB3}" srcId="{59BBBFAA-F75E-414A-9FB1-FB0D748BD50E}" destId="{F70B91A0-D068-4B10-A4CC-1C9BB01D893E}" srcOrd="0" destOrd="0" parTransId="{8031E92B-DD68-41A8-8934-31862C4EF93D}" sibTransId="{898A37BC-49E9-4E4F-87EF-20D0113DBA37}"/>
    <dgm:cxn modelId="{99D663F7-CE87-4968-9E56-6D4D0406E889}" type="presParOf" srcId="{AAD3673C-00E1-4316-97A3-C6535E730513}" destId="{E536B086-68B9-4C4A-971B-4BD6116E4D94}" srcOrd="0" destOrd="0" presId="urn:microsoft.com/office/officeart/2005/8/layout/hierarchy3"/>
    <dgm:cxn modelId="{101846E0-A840-469D-B791-8B3216C7C9FE}" type="presParOf" srcId="{E536B086-68B9-4C4A-971B-4BD6116E4D94}" destId="{6266DFEE-D243-4951-B95D-ACFB23F5B1D6}" srcOrd="0" destOrd="0" presId="urn:microsoft.com/office/officeart/2005/8/layout/hierarchy3"/>
    <dgm:cxn modelId="{18557ACF-BEBA-4E39-B147-1E2DFEC59E5A}" type="presParOf" srcId="{6266DFEE-D243-4951-B95D-ACFB23F5B1D6}" destId="{05F78999-F8AD-4189-B83C-B567A7FB61BD}" srcOrd="0" destOrd="0" presId="urn:microsoft.com/office/officeart/2005/8/layout/hierarchy3"/>
    <dgm:cxn modelId="{2ABDD9E1-2E9B-4770-BDFF-53EBA21B7523}" type="presParOf" srcId="{6266DFEE-D243-4951-B95D-ACFB23F5B1D6}" destId="{61AF146F-72CF-481C-A0B5-B4A795980550}" srcOrd="1" destOrd="0" presId="urn:microsoft.com/office/officeart/2005/8/layout/hierarchy3"/>
    <dgm:cxn modelId="{0943FE02-564C-4FF1-A2E2-B1E55D6C9502}" type="presParOf" srcId="{E536B086-68B9-4C4A-971B-4BD6116E4D94}" destId="{B6F47BE8-EE0F-42D6-8BEF-36CB36025301}" srcOrd="1" destOrd="0" presId="urn:microsoft.com/office/officeart/2005/8/layout/hierarchy3"/>
    <dgm:cxn modelId="{04D06B19-EBD3-4F78-96B0-CCD1E039067F}" type="presParOf" srcId="{B6F47BE8-EE0F-42D6-8BEF-36CB36025301}" destId="{51DB2612-35C1-4732-BD92-1E70371888C9}" srcOrd="0" destOrd="0" presId="urn:microsoft.com/office/officeart/2005/8/layout/hierarchy3"/>
    <dgm:cxn modelId="{B00F1CBF-862E-40B4-8068-97BEB505192E}" type="presParOf" srcId="{B6F47BE8-EE0F-42D6-8BEF-36CB36025301}" destId="{6223449A-B5E9-4009-BE2B-5EDE2F87BF2D}" srcOrd="1" destOrd="0" presId="urn:microsoft.com/office/officeart/2005/8/layout/hierarchy3"/>
    <dgm:cxn modelId="{1439083D-DEC1-4305-A73F-05D11E2F284F}" type="presParOf" srcId="{AAD3673C-00E1-4316-97A3-C6535E730513}" destId="{B8C8F9AE-0112-440D-8288-6FE9A8835045}" srcOrd="1" destOrd="0" presId="urn:microsoft.com/office/officeart/2005/8/layout/hierarchy3"/>
    <dgm:cxn modelId="{04F0D471-5BD0-46B9-944D-8A2771C78CBE}" type="presParOf" srcId="{B8C8F9AE-0112-440D-8288-6FE9A8835045}" destId="{A0AAC59C-93BD-4630-91FF-93D67E4096AB}" srcOrd="0" destOrd="0" presId="urn:microsoft.com/office/officeart/2005/8/layout/hierarchy3"/>
    <dgm:cxn modelId="{9DB9CCB9-42EE-4D47-AC26-27DC0209A791}" type="presParOf" srcId="{A0AAC59C-93BD-4630-91FF-93D67E4096AB}" destId="{0777D313-C65A-4D04-9A1A-55CD74501B77}" srcOrd="0" destOrd="0" presId="urn:microsoft.com/office/officeart/2005/8/layout/hierarchy3"/>
    <dgm:cxn modelId="{45A1A7C4-DDF4-4FE1-8816-278E751C120B}" type="presParOf" srcId="{A0AAC59C-93BD-4630-91FF-93D67E4096AB}" destId="{F3359161-7DF6-4E40-94FB-A1A4FF415880}" srcOrd="1" destOrd="0" presId="urn:microsoft.com/office/officeart/2005/8/layout/hierarchy3"/>
    <dgm:cxn modelId="{FA22FC78-5B41-4625-BA90-8ABEA658C965}" type="presParOf" srcId="{B8C8F9AE-0112-440D-8288-6FE9A8835045}" destId="{FCB1AE05-E116-4FDF-9A7E-095783386CB0}" srcOrd="1" destOrd="0" presId="urn:microsoft.com/office/officeart/2005/8/layout/hierarchy3"/>
    <dgm:cxn modelId="{10FA2F10-C025-47AD-9896-21037BF0112D}" type="presParOf" srcId="{FCB1AE05-E116-4FDF-9A7E-095783386CB0}" destId="{8AC0CA6C-EA5C-4720-9775-CCBDB8EA19A4}" srcOrd="0" destOrd="0" presId="urn:microsoft.com/office/officeart/2005/8/layout/hierarchy3"/>
    <dgm:cxn modelId="{2388420B-4702-4EA2-93DA-FFDB262673F6}" type="presParOf" srcId="{FCB1AE05-E116-4FDF-9A7E-095783386CB0}" destId="{9C55D071-DB88-4162-8048-99D7A1647014}" srcOrd="1" destOrd="0" presId="urn:microsoft.com/office/officeart/2005/8/layout/hierarchy3"/>
    <dgm:cxn modelId="{5E05FABD-0A89-46A1-BE4E-3D457831B7EE}" type="presParOf" srcId="{AAD3673C-00E1-4316-97A3-C6535E730513}" destId="{28C830E0-8285-4052-A40D-B1DC20CC147F}" srcOrd="2" destOrd="0" presId="urn:microsoft.com/office/officeart/2005/8/layout/hierarchy3"/>
    <dgm:cxn modelId="{2FF662FE-B9ED-4C27-9D12-28CD05295366}" type="presParOf" srcId="{28C830E0-8285-4052-A40D-B1DC20CC147F}" destId="{CBD84AB7-DE8E-46C7-8DCF-32AF7A8F5DB5}" srcOrd="0" destOrd="0" presId="urn:microsoft.com/office/officeart/2005/8/layout/hierarchy3"/>
    <dgm:cxn modelId="{78E2BDBB-8155-4F6B-9BB8-5B249D20F0E4}" type="presParOf" srcId="{CBD84AB7-DE8E-46C7-8DCF-32AF7A8F5DB5}" destId="{E1478F6A-8D4D-4D2F-B34F-852277392B10}" srcOrd="0" destOrd="0" presId="urn:microsoft.com/office/officeart/2005/8/layout/hierarchy3"/>
    <dgm:cxn modelId="{FFCC4153-B9FB-4DB0-864B-53EDDFCE68AF}" type="presParOf" srcId="{CBD84AB7-DE8E-46C7-8DCF-32AF7A8F5DB5}" destId="{1FBC396F-7DE5-4FBE-8E49-D1A41C0F2907}" srcOrd="1" destOrd="0" presId="urn:microsoft.com/office/officeart/2005/8/layout/hierarchy3"/>
    <dgm:cxn modelId="{6AE206BB-9604-4B41-848D-99BFE43AFD5B}" type="presParOf" srcId="{28C830E0-8285-4052-A40D-B1DC20CC147F}" destId="{7FF66766-0D4B-4842-8536-99E647515633}" srcOrd="1" destOrd="0" presId="urn:microsoft.com/office/officeart/2005/8/layout/hierarchy3"/>
    <dgm:cxn modelId="{A069076E-60A3-4A99-89EF-400D37042295}" type="presParOf" srcId="{7FF66766-0D4B-4842-8536-99E647515633}" destId="{9CADF049-4EDF-4453-A8D6-3C527760970F}" srcOrd="0" destOrd="0" presId="urn:microsoft.com/office/officeart/2005/8/layout/hierarchy3"/>
    <dgm:cxn modelId="{642E0EC5-51AE-4DFF-99BD-5D3C3224F166}" type="presParOf" srcId="{7FF66766-0D4B-4842-8536-99E647515633}" destId="{D6D8A553-3609-4C68-9DDD-A6AD689BB0D8}"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3" name="Прямоугольник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Прямоугольник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Прямоугольник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Прямоугольник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Прямоугольник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Скругленный прямоугольник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Скругленный прямоугольник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Прямоугольник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6705600" y="4206240"/>
            <a:ext cx="960120" cy="457200"/>
          </a:xfrm>
        </p:spPr>
        <p:txBody>
          <a:bodyPr/>
          <a:lstStyle/>
          <a:p>
            <a:fld id="{7EAF463A-BC7C-46EE-9F1E-7F377CCA4891}" type="datetimeFigureOut">
              <a:rPr lang="en-US" smtClean="0"/>
              <a:pPr/>
              <a:t>9/19/2017</a:t>
            </a:fld>
            <a:endParaRPr lang="en-US"/>
          </a:p>
        </p:txBody>
      </p:sp>
      <p:sp>
        <p:nvSpPr>
          <p:cNvPr id="17" name="Нижний колонтитул 16"/>
          <p:cNvSpPr>
            <a:spLocks noGrp="1"/>
          </p:cNvSpPr>
          <p:nvPr>
            <p:ph type="ftr" sz="quarter" idx="11"/>
          </p:nvPr>
        </p:nvSpPr>
        <p:spPr>
          <a:xfrm>
            <a:off x="5410200" y="4205288"/>
            <a:ext cx="1295400" cy="457200"/>
          </a:xfrm>
        </p:spPr>
        <p:txBody>
          <a:bodyPr/>
          <a:lstStyle/>
          <a:p>
            <a:endParaRPr lang="en-US"/>
          </a:p>
        </p:txBody>
      </p:sp>
      <p:sp>
        <p:nvSpPr>
          <p:cNvPr id="29" name="Номер слайда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A483448D-3A78-4528-A469-B745A65DA48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9/19/2017</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7EAF463A-BC7C-46EE-9F1E-7F377CCA4891}" type="datetimeFigureOut">
              <a:rPr lang="en-US" smtClean="0"/>
              <a:pPr/>
              <a:t>9/19/2017</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7EAF463A-BC7C-46EE-9F1E-7F377CCA4891}" type="datetimeFigureOut">
              <a:rPr lang="en-US" smtClean="0"/>
              <a:pPr/>
              <a:t>9/19/2017</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1000" y="1143000"/>
            <a:ext cx="8382000" cy="1069848"/>
          </a:xfrm>
        </p:spPr>
        <p:txBody>
          <a:bodyPr anchor="ctr"/>
          <a:lstStyle>
            <a:lvl1pPr>
              <a:defRPr sz="4000" b="0" i="0" cap="none"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6" name="Дата 25"/>
          <p:cNvSpPr>
            <a:spLocks noGrp="1"/>
          </p:cNvSpPr>
          <p:nvPr>
            <p:ph type="dt" sz="half" idx="10"/>
          </p:nvPr>
        </p:nvSpPr>
        <p:spPr/>
        <p:txBody>
          <a:bodyPr rtlCol="0"/>
          <a:lstStyle/>
          <a:p>
            <a:fld id="{7EAF463A-BC7C-46EE-9F1E-7F377CCA4891}" type="datetimeFigureOut">
              <a:rPr lang="en-US" smtClean="0"/>
              <a:pPr/>
              <a:t>9/19/2017</a:t>
            </a:fld>
            <a:endParaRPr lang="en-US"/>
          </a:p>
        </p:txBody>
      </p:sp>
      <p:sp>
        <p:nvSpPr>
          <p:cNvPr id="27" name="Номер слайда 26"/>
          <p:cNvSpPr>
            <a:spLocks noGrp="1"/>
          </p:cNvSpPr>
          <p:nvPr>
            <p:ph type="sldNum" sz="quarter" idx="11"/>
          </p:nvPr>
        </p:nvSpPr>
        <p:spPr/>
        <p:txBody>
          <a:bodyPr rtlCol="0"/>
          <a:lstStyle/>
          <a:p>
            <a:fld id="{A483448D-3A78-4528-A469-B745A65DA480}" type="slidenum">
              <a:rPr lang="en-US" smtClean="0"/>
              <a:pPr/>
              <a:t>‹#›</a:t>
            </a:fld>
            <a:endParaRPr lang="en-US"/>
          </a:p>
        </p:txBody>
      </p:sp>
      <p:sp>
        <p:nvSpPr>
          <p:cNvPr id="28" name="Нижний колонтитул 27"/>
          <p:cNvSpPr>
            <a:spLocks noGrp="1"/>
          </p:cNvSpPr>
          <p:nvPr>
            <p:ph type="ftr" sz="quarter" idx="12"/>
          </p:nvPr>
        </p:nvSpPr>
        <p:spPr/>
        <p:txBody>
          <a:bodyPr rtlCol="0"/>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ru-RU" smtClean="0"/>
              <a:t>Образец заголовка</a:t>
            </a:r>
            <a:endParaRPr kumimoji="0" lang="en-US"/>
          </a:p>
        </p:txBody>
      </p:sp>
      <p:sp>
        <p:nvSpPr>
          <p:cNvPr id="3" name="Дата 2"/>
          <p:cNvSpPr>
            <a:spLocks noGrp="1"/>
          </p:cNvSpPr>
          <p:nvPr>
            <p:ph type="dt" sz="half" idx="10"/>
          </p:nvPr>
        </p:nvSpPr>
        <p:spPr>
          <a:xfrm>
            <a:off x="6583680" y="612648"/>
            <a:ext cx="957264" cy="457200"/>
          </a:xfrm>
        </p:spPr>
        <p:txBody>
          <a:bodyPr/>
          <a:lstStyle/>
          <a:p>
            <a:fld id="{7EAF463A-BC7C-46EE-9F1E-7F377CCA4891}" type="datetimeFigureOut">
              <a:rPr lang="en-US" smtClean="0"/>
              <a:pPr/>
              <a:t>9/19/2017</a:t>
            </a:fld>
            <a:endParaRPr lang="en-US"/>
          </a:p>
        </p:txBody>
      </p:sp>
      <p:sp>
        <p:nvSpPr>
          <p:cNvPr id="4" name="Нижний колонтитул 3"/>
          <p:cNvSpPr>
            <a:spLocks noGrp="1"/>
          </p:cNvSpPr>
          <p:nvPr>
            <p:ph type="ftr" sz="quarter" idx="11"/>
          </p:nvPr>
        </p:nvSpPr>
        <p:spPr>
          <a:xfrm>
            <a:off x="5257800" y="612648"/>
            <a:ext cx="1325880" cy="457200"/>
          </a:xfrm>
        </p:spPr>
        <p:txBody>
          <a:bodyPr/>
          <a:lstStyle/>
          <a:p>
            <a:endParaRPr lang="en-US"/>
          </a:p>
        </p:txBody>
      </p:sp>
      <p:sp>
        <p:nvSpPr>
          <p:cNvPr id="5" name="Номер слайда 4"/>
          <p:cNvSpPr>
            <a:spLocks noGrp="1"/>
          </p:cNvSpPr>
          <p:nvPr>
            <p:ph type="sldNum" sz="quarter" idx="12"/>
          </p:nvPr>
        </p:nvSpPr>
        <p:spPr>
          <a:xfrm>
            <a:off x="8174736" y="2272"/>
            <a:ext cx="762000" cy="365760"/>
          </a:xfrm>
        </p:spPr>
        <p:txBody>
          <a:bodyPr/>
          <a:lstStyle/>
          <a:p>
            <a:fld id="{A483448D-3A78-4528-A469-B745A65DA48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EAF463A-BC7C-46EE-9F1E-7F377CCA4891}" type="datetimeFigureOut">
              <a:rPr lang="en-US" smtClean="0"/>
              <a:pPr/>
              <a:t>9/19/2017</a:t>
            </a:fld>
            <a:endParaRPr lang="en-US"/>
          </a:p>
        </p:txBody>
      </p:sp>
      <p:sp>
        <p:nvSpPr>
          <p:cNvPr id="3" name="Нижний колонтитул 2"/>
          <p:cNvSpPr>
            <a:spLocks noGrp="1"/>
          </p:cNvSpPr>
          <p:nvPr>
            <p:ph type="ftr" sz="quarter" idx="11"/>
          </p:nvPr>
        </p:nvSpPr>
        <p:spPr/>
        <p:txBody>
          <a:bodyPr/>
          <a:lstStyle/>
          <a:p>
            <a:endParaRPr lang="en-US"/>
          </a:p>
        </p:txBody>
      </p:sp>
      <p:sp>
        <p:nvSpPr>
          <p:cNvPr id="4" name="Номер слайда 3"/>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53496" y="1101970"/>
            <a:ext cx="3383280" cy="877824"/>
          </a:xfrm>
        </p:spPr>
        <p:txBody>
          <a:bodyPr anchor="b"/>
          <a:lstStyle>
            <a:lvl1pPr algn="l">
              <a:buNone/>
              <a:defRPr sz="1800" b="1"/>
            </a:lvl1pPr>
          </a:lstStyle>
          <a:p>
            <a:r>
              <a:rPr kumimoji="0" lang="ru-RU" smtClean="0"/>
              <a:t>Образец заголовка</a:t>
            </a:r>
            <a:endParaRPr kumimoji="0" lang="en-US"/>
          </a:p>
        </p:txBody>
      </p:sp>
      <p:sp>
        <p:nvSpPr>
          <p:cNvPr id="3" name="Текст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7EAF463A-BC7C-46EE-9F1E-7F377CCA4891}" type="datetimeFigureOut">
              <a:rPr lang="en-US" smtClean="0"/>
              <a:pPr/>
              <a:t>9/19/2017</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7EAF463A-BC7C-46EE-9F1E-7F377CCA4891}" type="datetimeFigureOut">
              <a:rPr lang="en-US" smtClean="0"/>
              <a:pPr/>
              <a:t>9/19/2017</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9/19/2017</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81800" y="1143000"/>
            <a:ext cx="1905000" cy="5486400"/>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1143000"/>
            <a:ext cx="6248400" cy="5486400"/>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9/19/2017</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8" name="Прямоугольник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Прямоугольник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Прямоугольник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Прямоугольник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Прямоугольник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Скругленный прямоугольник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Скругленный прямоугольник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Прямоугольник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Прямоугольник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Прямоугольник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Прямоугольник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Прямоугольник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Прямоугольник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Заголовок 21"/>
          <p:cNvSpPr>
            <a:spLocks noGrp="1"/>
          </p:cNvSpPr>
          <p:nvPr>
            <p:ph type="title"/>
          </p:nvPr>
        </p:nvSpPr>
        <p:spPr>
          <a:xfrm>
            <a:off x="457200" y="1143000"/>
            <a:ext cx="8229600" cy="1066800"/>
          </a:xfrm>
          <a:prstGeom prst="rect">
            <a:avLst/>
          </a:prstGeom>
        </p:spPr>
        <p:txBody>
          <a:bodyPr vert="horz" anchor="ctr">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7EAF463A-BC7C-46EE-9F1E-7F377CCA4891}" type="datetimeFigureOut">
              <a:rPr lang="en-US" smtClean="0"/>
              <a:pPr/>
              <a:t>9/19/2017</a:t>
            </a:fld>
            <a:endParaRPr lang="en-US"/>
          </a:p>
        </p:txBody>
      </p:sp>
      <p:sp>
        <p:nvSpPr>
          <p:cNvPr id="3" name="Нижний колонтитул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en-US"/>
          </a:p>
        </p:txBody>
      </p:sp>
      <p:sp>
        <p:nvSpPr>
          <p:cNvPr id="23" name="Номер слайда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A483448D-3A78-4528-A469-B745A65DA48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 Id="rId5" Type="http://schemas.openxmlformats.org/officeDocument/2006/relationships/image" Target="../media/image17.gif"/><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image" Target="../media/image21.jpeg"/><Relationship Id="rId1" Type="http://schemas.openxmlformats.org/officeDocument/2006/relationships/slideLayout" Target="../slideLayouts/slideLayout7.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12.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 Id="rId5" Type="http://schemas.openxmlformats.org/officeDocument/2006/relationships/image" Target="../media/image12.jpeg"/><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30.jpeg"/><Relationship Id="rId7" Type="http://schemas.openxmlformats.org/officeDocument/2006/relationships/image" Target="../media/image34.jpeg"/><Relationship Id="rId2" Type="http://schemas.openxmlformats.org/officeDocument/2006/relationships/image" Target="../media/image29.jpeg"/><Relationship Id="rId1" Type="http://schemas.openxmlformats.org/officeDocument/2006/relationships/slideLayout" Target="../slideLayouts/slideLayout7.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1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7.xml"/><Relationship Id="rId4" Type="http://schemas.openxmlformats.org/officeDocument/2006/relationships/image" Target="../media/image38.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7.xml"/><Relationship Id="rId6" Type="http://schemas.openxmlformats.org/officeDocument/2006/relationships/image" Target="../media/image41.jpeg"/><Relationship Id="rId5" Type="http://schemas.openxmlformats.org/officeDocument/2006/relationships/image" Target="../media/image33.jpeg"/><Relationship Id="rId4" Type="http://schemas.openxmlformats.org/officeDocument/2006/relationships/image" Target="../media/image34.jpeg"/></Relationships>
</file>

<file path=ppt/slides/_rels/slide18.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diagramLayout" Target="../diagrams/layout3.xml"/><Relationship Id="rId7" Type="http://schemas.openxmlformats.org/officeDocument/2006/relationships/diagramData" Target="../diagrams/data4.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7.xml"/><Relationship Id="rId4" Type="http://schemas.openxmlformats.org/officeDocument/2006/relationships/image" Target="../media/image63.jpeg"/></Relationships>
</file>

<file path=ppt/slides/_rels/slide2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7.xml"/><Relationship Id="rId4" Type="http://schemas.openxmlformats.org/officeDocument/2006/relationships/image" Target="../media/image66.jpeg"/></Relationships>
</file>

<file path=ppt/slides/_rels/slide23.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7.xml"/><Relationship Id="rId5" Type="http://schemas.openxmlformats.org/officeDocument/2006/relationships/image" Target="../media/image70.jpeg"/><Relationship Id="rId4" Type="http://schemas.openxmlformats.org/officeDocument/2006/relationships/image" Target="../media/image69.jpeg"/></Relationships>
</file>

<file path=ppt/slides/_rels/slide24.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7.xml"/><Relationship Id="rId4" Type="http://schemas.openxmlformats.org/officeDocument/2006/relationships/image" Target="../media/image73.jpeg"/></Relationships>
</file>

<file path=ppt/slides/_rels/slide25.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jpeg"/><Relationship Id="rId1" Type="http://schemas.openxmlformats.org/officeDocument/2006/relationships/slideLayout" Target="../slideLayouts/slideLayout7.xml"/><Relationship Id="rId5" Type="http://schemas.openxmlformats.org/officeDocument/2006/relationships/image" Target="../media/image77.jpeg"/><Relationship Id="rId4" Type="http://schemas.openxmlformats.org/officeDocument/2006/relationships/image" Target="../media/image76.jpeg"/></Relationships>
</file>

<file path=ppt/slides/_rels/slide26.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Layout" Target="../slideLayouts/slideLayout7.xml"/><Relationship Id="rId5" Type="http://schemas.openxmlformats.org/officeDocument/2006/relationships/image" Target="../media/image81.jpeg"/><Relationship Id="rId4" Type="http://schemas.openxmlformats.org/officeDocument/2006/relationships/image" Target="../media/image80.jpeg"/></Relationships>
</file>

<file path=ppt/slides/_rels/slide27.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jpeg"/><Relationship Id="rId1" Type="http://schemas.openxmlformats.org/officeDocument/2006/relationships/slideLayout" Target="../slideLayouts/slideLayout7.xml"/><Relationship Id="rId4" Type="http://schemas.openxmlformats.org/officeDocument/2006/relationships/image" Target="../media/image84.jpeg"/></Relationships>
</file>

<file path=ppt/slides/_rels/slide28.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jpeg"/><Relationship Id="rId1" Type="http://schemas.openxmlformats.org/officeDocument/2006/relationships/slideLayout" Target="../slideLayouts/slideLayout7.xml"/><Relationship Id="rId5" Type="http://schemas.openxmlformats.org/officeDocument/2006/relationships/image" Target="../media/image88.jpeg"/><Relationship Id="rId4" Type="http://schemas.openxmlformats.org/officeDocument/2006/relationships/image" Target="../media/image87.jpeg"/></Relationships>
</file>

<file path=ppt/slides/_rels/slide29.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9.jpeg"/><Relationship Id="rId1" Type="http://schemas.openxmlformats.org/officeDocument/2006/relationships/slideLayout" Target="../slideLayouts/slideLayout7.xml"/><Relationship Id="rId4" Type="http://schemas.openxmlformats.org/officeDocument/2006/relationships/image" Target="../media/image91.jpeg"/></Relationships>
</file>

<file path=ppt/slides/_rels/slide30.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image" Target="../media/image96.jpeg"/><Relationship Id="rId1" Type="http://schemas.openxmlformats.org/officeDocument/2006/relationships/slideLayout" Target="../slideLayouts/slideLayout7.xml"/><Relationship Id="rId4" Type="http://schemas.openxmlformats.org/officeDocument/2006/relationships/image" Target="../media/image98.jpeg"/></Relationships>
</file>

<file path=ppt/slides/_rels/slide33.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jpeg"/><Relationship Id="rId1" Type="http://schemas.openxmlformats.org/officeDocument/2006/relationships/slideLayout" Target="../slideLayouts/slideLayout7.xml"/><Relationship Id="rId4" Type="http://schemas.openxmlformats.org/officeDocument/2006/relationships/image" Target="../media/image101.jpeg"/></Relationships>
</file>

<file path=ppt/slides/_rels/slide34.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102.jpeg"/><Relationship Id="rId1" Type="http://schemas.openxmlformats.org/officeDocument/2006/relationships/slideLayout" Target="../slideLayouts/slideLayout7.xml"/><Relationship Id="rId4" Type="http://schemas.openxmlformats.org/officeDocument/2006/relationships/image" Target="../media/image104.jpeg"/></Relationships>
</file>

<file path=ppt/slides/_rels/slide35.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image" Target="../media/image105.jpeg"/><Relationship Id="rId1" Type="http://schemas.openxmlformats.org/officeDocument/2006/relationships/slideLayout" Target="../slideLayouts/slideLayout7.xml"/><Relationship Id="rId4" Type="http://schemas.openxmlformats.org/officeDocument/2006/relationships/image" Target="../media/image107.jpeg"/></Relationships>
</file>

<file path=ppt/slides/_rels/slide36.xml.rels><?xml version="1.0" encoding="UTF-8" standalone="yes"?>
<Relationships xmlns="http://schemas.openxmlformats.org/package/2006/relationships"><Relationship Id="rId3" Type="http://schemas.openxmlformats.org/officeDocument/2006/relationships/image" Target="../media/image109.jpeg"/><Relationship Id="rId7" Type="http://schemas.openxmlformats.org/officeDocument/2006/relationships/image" Target="../media/image113.jpeg"/><Relationship Id="rId2" Type="http://schemas.openxmlformats.org/officeDocument/2006/relationships/image" Target="../media/image108.jpeg"/><Relationship Id="rId1" Type="http://schemas.openxmlformats.org/officeDocument/2006/relationships/slideLayout" Target="../slideLayouts/slideLayout7.xml"/><Relationship Id="rId6" Type="http://schemas.openxmlformats.org/officeDocument/2006/relationships/image" Target="../media/image112.png"/><Relationship Id="rId5" Type="http://schemas.openxmlformats.org/officeDocument/2006/relationships/image" Target="../media/image111.jpeg"/><Relationship Id="rId4" Type="http://schemas.openxmlformats.org/officeDocument/2006/relationships/image" Target="../media/image110.png"/></Relationships>
</file>

<file path=ppt/slides/_rels/slide37.xml.rels><?xml version="1.0" encoding="UTF-8" standalone="yes"?>
<Relationships xmlns="http://schemas.openxmlformats.org/package/2006/relationships"><Relationship Id="rId3" Type="http://schemas.openxmlformats.org/officeDocument/2006/relationships/image" Target="../media/image115.png"/><Relationship Id="rId7" Type="http://schemas.openxmlformats.org/officeDocument/2006/relationships/image" Target="../media/image119.png"/><Relationship Id="rId2" Type="http://schemas.openxmlformats.org/officeDocument/2006/relationships/image" Target="../media/image114.png"/><Relationship Id="rId1" Type="http://schemas.openxmlformats.org/officeDocument/2006/relationships/slideLayout" Target="../slideLayouts/slideLayout7.xml"/><Relationship Id="rId6" Type="http://schemas.openxmlformats.org/officeDocument/2006/relationships/image" Target="../media/image118.png"/><Relationship Id="rId5" Type="http://schemas.openxmlformats.org/officeDocument/2006/relationships/image" Target="../media/image117.png"/><Relationship Id="rId4" Type="http://schemas.openxmlformats.org/officeDocument/2006/relationships/image" Target="../media/image116.png"/></Relationships>
</file>

<file path=ppt/slides/_rels/slide38.xml.rels><?xml version="1.0" encoding="UTF-8" standalone="yes"?>
<Relationships xmlns="http://schemas.openxmlformats.org/package/2006/relationships"><Relationship Id="rId3" Type="http://schemas.openxmlformats.org/officeDocument/2006/relationships/image" Target="../media/image121.png"/><Relationship Id="rId7" Type="http://schemas.openxmlformats.org/officeDocument/2006/relationships/image" Target="../media/image125.png"/><Relationship Id="rId2" Type="http://schemas.openxmlformats.org/officeDocument/2006/relationships/image" Target="../media/image120.png"/><Relationship Id="rId1" Type="http://schemas.openxmlformats.org/officeDocument/2006/relationships/slideLayout" Target="../slideLayouts/slideLayout7.xml"/><Relationship Id="rId6" Type="http://schemas.openxmlformats.org/officeDocument/2006/relationships/image" Target="../media/image124.png"/><Relationship Id="rId5" Type="http://schemas.openxmlformats.org/officeDocument/2006/relationships/image" Target="../media/image123.png"/><Relationship Id="rId4" Type="http://schemas.openxmlformats.org/officeDocument/2006/relationships/image" Target="../media/image122.png"/></Relationships>
</file>

<file path=ppt/slides/_rels/slide39.xml.rels><?xml version="1.0" encoding="UTF-8" standalone="yes"?>
<Relationships xmlns="http://schemas.openxmlformats.org/package/2006/relationships"><Relationship Id="rId3" Type="http://schemas.openxmlformats.org/officeDocument/2006/relationships/image" Target="../media/image127.png"/><Relationship Id="rId7" Type="http://schemas.openxmlformats.org/officeDocument/2006/relationships/image" Target="../media/image131.png"/><Relationship Id="rId2" Type="http://schemas.openxmlformats.org/officeDocument/2006/relationships/image" Target="../media/image126.png"/><Relationship Id="rId1" Type="http://schemas.openxmlformats.org/officeDocument/2006/relationships/slideLayout" Target="../slideLayouts/slideLayout7.xml"/><Relationship Id="rId6" Type="http://schemas.openxmlformats.org/officeDocument/2006/relationships/image" Target="../media/image130.png"/><Relationship Id="rId5" Type="http://schemas.openxmlformats.org/officeDocument/2006/relationships/image" Target="../media/image129.png"/><Relationship Id="rId4" Type="http://schemas.openxmlformats.org/officeDocument/2006/relationships/image" Target="../media/image128.png"/></Relationships>
</file>

<file path=ppt/slides/_rels/slide40.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image" Target="../media/image132.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hyperlink" Target="mailto:optics@bsu.az"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90600" y="685800"/>
            <a:ext cx="7010400" cy="1470025"/>
          </a:xfrm>
        </p:spPr>
        <p:txBody>
          <a:bodyPr/>
          <a:lstStyle/>
          <a:p>
            <a:pPr algn="ctr"/>
            <a:r>
              <a:rPr lang="az-Latn-AZ" dirty="0" smtClean="0">
                <a:latin typeface="Times New Roman" pitchFamily="18" charset="0"/>
                <a:cs typeface="Times New Roman" pitchFamily="18" charset="0"/>
              </a:rPr>
              <a:t>“Optika və molekulyar fizika” kafedrası</a:t>
            </a:r>
            <a:endParaRPr lang="ru-RU" dirty="0">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2590800" y="2895600"/>
            <a:ext cx="3657600" cy="609600"/>
          </a:xfrm>
        </p:spPr>
        <p:txBody>
          <a:bodyPr/>
          <a:lstStyle/>
          <a:p>
            <a:r>
              <a:rPr lang="az-Latn-AZ" i="1" dirty="0" smtClean="0">
                <a:solidFill>
                  <a:srgbClr val="FFC000"/>
                </a:solidFill>
              </a:rPr>
              <a:t>Bakı Dövlət Universiteti</a:t>
            </a:r>
            <a:endParaRPr lang="ru-RU" i="1" dirty="0">
              <a:solidFill>
                <a:srgbClr val="FFC000"/>
              </a:solidFill>
            </a:endParaRPr>
          </a:p>
        </p:txBody>
      </p:sp>
      <p:pic>
        <p:nvPicPr>
          <p:cNvPr id="5" name="Picture 3" descr="C:\Documents and Settings\Admin\Рабочий стол\Новая папка\index.jpe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553200" y="4267200"/>
            <a:ext cx="2232025" cy="2165350"/>
          </a:xfrm>
          <a:prstGeom prst="rect">
            <a:avLst/>
          </a:prstGeom>
          <a:noFill/>
          <a:ln w="9525">
            <a:noFill/>
            <a:miter lim="800000"/>
            <a:headEnd/>
            <a:tailEnd/>
          </a:ln>
        </p:spPr>
      </p:pic>
      <p:sp>
        <p:nvSpPr>
          <p:cNvPr id="6" name="TextBox 5"/>
          <p:cNvSpPr txBox="1"/>
          <p:nvPr/>
        </p:nvSpPr>
        <p:spPr>
          <a:xfrm>
            <a:off x="1295400" y="4953000"/>
            <a:ext cx="3679212" cy="769441"/>
          </a:xfrm>
          <a:prstGeom prst="rect">
            <a:avLst/>
          </a:prstGeom>
          <a:noFill/>
        </p:spPr>
        <p:txBody>
          <a:bodyPr wrap="none" rtlCol="0">
            <a:spAutoFit/>
          </a:bodyPr>
          <a:lstStyle/>
          <a:p>
            <a:r>
              <a:rPr lang="az-Latn-AZ" sz="4400" i="1" dirty="0" smtClean="0">
                <a:solidFill>
                  <a:srgbClr val="C00000"/>
                </a:solidFill>
                <a:latin typeface="Times New Roman" pitchFamily="18" charset="0"/>
                <a:cs typeface="Times New Roman" pitchFamily="18" charset="0"/>
              </a:rPr>
              <a:t>Fizika fakültəsi</a:t>
            </a:r>
            <a:endParaRPr lang="ru-RU" sz="4400" i="1" dirty="0">
              <a:solidFill>
                <a:srgbClr val="C00000"/>
              </a:solidFill>
              <a:latin typeface="Times New Roman" pitchFamily="18" charset="0"/>
              <a:cs typeface="Times New Roman" pitchFamily="18"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2000"/>
                                        <p:tgtEl>
                                          <p:spTgt spid="3">
                                            <p:txEl>
                                              <p:pRg st="0" end="0"/>
                                            </p:txEl>
                                          </p:spTgt>
                                        </p:tgtEl>
                                      </p:cBhvr>
                                    </p:animEffect>
                                  </p:childTnLst>
                                </p:cTn>
                              </p:par>
                              <p:par>
                                <p:cTn id="11" presetID="2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edge">
                                      <p:cBhvr>
                                        <p:cTn id="13" dur="10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xEl>
                                              <p:pRg st="0" end="0"/>
                                            </p:txEl>
                                          </p:spTgt>
                                        </p:tgtEl>
                                        <p:attrNameLst>
                                          <p:attrName>style.visibility</p:attrName>
                                        </p:attrNameLst>
                                      </p:cBhvr>
                                      <p:to>
                                        <p:strVal val="visible"/>
                                      </p:to>
                                    </p:set>
                                    <p:animEffect transition="in" filter="fade">
                                      <p:cBhvr>
                                        <p:cTn id="16" dur="20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allAtOnce"/>
      <p:bldP spid="6" grpId="0" build="allAtOnce"/>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95400" y="609600"/>
            <a:ext cx="6781800" cy="838200"/>
          </a:xfrm>
        </p:spPr>
        <p:txBody>
          <a:bodyPr/>
          <a:lstStyle/>
          <a:p>
            <a:pPr algn="ctr"/>
            <a:r>
              <a:rPr lang="az-Latn-AZ" dirty="0" smtClean="0">
                <a:latin typeface="Times New Roman" pitchFamily="18" charset="0"/>
                <a:cs typeface="Times New Roman" pitchFamily="18" charset="0"/>
              </a:rPr>
              <a:t>Fakültənin kafedraları</a:t>
            </a:r>
            <a:endParaRPr lang="ru-RU" dirty="0">
              <a:latin typeface="Times New Roman" pitchFamily="18" charset="0"/>
              <a:cs typeface="Times New Roman" pitchFamily="18" charset="0"/>
            </a:endParaRPr>
          </a:p>
        </p:txBody>
      </p:sp>
      <p:sp>
        <p:nvSpPr>
          <p:cNvPr id="4" name="TextBox 3"/>
          <p:cNvSpPr txBox="1"/>
          <p:nvPr/>
        </p:nvSpPr>
        <p:spPr>
          <a:xfrm>
            <a:off x="2057400" y="1905000"/>
            <a:ext cx="5486400" cy="3970318"/>
          </a:xfrm>
          <a:prstGeom prst="rect">
            <a:avLst/>
          </a:prstGeom>
          <a:effectLst>
            <a:glow rad="101600">
              <a:schemeClr val="accent2">
                <a:satMod val="175000"/>
                <a:alpha val="40000"/>
              </a:schemeClr>
            </a:glow>
            <a:outerShdw blurRad="51500" dist="25400" dir="5400000" rotWithShape="0">
              <a:srgbClr val="000000">
                <a:alpha val="40000"/>
              </a:srgbClr>
            </a:outerShdw>
          </a:effectLst>
        </p:spPr>
        <p:style>
          <a:lnRef idx="1">
            <a:schemeClr val="accent2"/>
          </a:lnRef>
          <a:fillRef idx="2">
            <a:schemeClr val="accent2"/>
          </a:fillRef>
          <a:effectRef idx="1">
            <a:schemeClr val="accent2"/>
          </a:effectRef>
          <a:fontRef idx="minor">
            <a:schemeClr val="dk1"/>
          </a:fontRef>
        </p:style>
        <p:txBody>
          <a:bodyPr wrap="square" rtlCol="0">
            <a:spAutoFit/>
          </a:bodyPr>
          <a:lstStyle/>
          <a:p>
            <a:pPr marL="342900" indent="-342900">
              <a:buAutoNum type="arabicPeriod"/>
            </a:pPr>
            <a:r>
              <a:rPr lang="az-Latn-AZ" sz="2800" i="1" dirty="0" smtClean="0">
                <a:latin typeface="Times New Roman" pitchFamily="18" charset="0"/>
                <a:cs typeface="Times New Roman" pitchFamily="18" charset="0"/>
              </a:rPr>
              <a:t>Ümumi fizika</a:t>
            </a:r>
          </a:p>
          <a:p>
            <a:pPr marL="342900" indent="-342900">
              <a:buAutoNum type="arabicPeriod"/>
            </a:pPr>
            <a:r>
              <a:rPr lang="az-Latn-AZ" sz="2800" i="1" dirty="0" smtClean="0">
                <a:solidFill>
                  <a:srgbClr val="C00000"/>
                </a:solidFill>
                <a:latin typeface="Times New Roman" pitchFamily="18" charset="0"/>
                <a:cs typeface="Times New Roman" pitchFamily="18" charset="0"/>
              </a:rPr>
              <a:t>Optika və molekulyar fizika</a:t>
            </a:r>
          </a:p>
          <a:p>
            <a:pPr marL="342900" indent="-342900">
              <a:buAutoNum type="arabicPeriod"/>
            </a:pPr>
            <a:r>
              <a:rPr lang="az-Latn-AZ" sz="2800" i="1" dirty="0" smtClean="0">
                <a:latin typeface="Times New Roman" pitchFamily="18" charset="0"/>
                <a:cs typeface="Times New Roman" pitchFamily="18" charset="0"/>
              </a:rPr>
              <a:t>Maddə quruluşu</a:t>
            </a:r>
          </a:p>
          <a:p>
            <a:pPr marL="342900" indent="-342900">
              <a:buAutoNum type="arabicPeriod"/>
            </a:pPr>
            <a:r>
              <a:rPr lang="az-Latn-AZ" sz="2800" i="1" dirty="0" smtClean="0">
                <a:latin typeface="Times New Roman" pitchFamily="18" charset="0"/>
                <a:cs typeface="Times New Roman" pitchFamily="18" charset="0"/>
              </a:rPr>
              <a:t>Yarımkeçiricilər fizikası</a:t>
            </a:r>
          </a:p>
          <a:p>
            <a:pPr marL="342900" indent="-342900">
              <a:buAutoNum type="arabicPeriod"/>
            </a:pPr>
            <a:r>
              <a:rPr lang="az-Latn-AZ" sz="2800" i="1" dirty="0" smtClean="0">
                <a:latin typeface="Times New Roman" pitchFamily="18" charset="0"/>
                <a:cs typeface="Times New Roman" pitchFamily="18" charset="0"/>
              </a:rPr>
              <a:t>Nəzəri fizika</a:t>
            </a:r>
          </a:p>
          <a:p>
            <a:pPr marL="342900" indent="-342900">
              <a:buAutoNum type="arabicPeriod"/>
            </a:pPr>
            <a:r>
              <a:rPr lang="az-Latn-AZ" sz="2800" i="1" dirty="0" smtClean="0">
                <a:latin typeface="Times New Roman" pitchFamily="18" charset="0"/>
                <a:cs typeface="Times New Roman" pitchFamily="18" charset="0"/>
              </a:rPr>
              <a:t>Bərk cisimlər fizikası</a:t>
            </a:r>
          </a:p>
          <a:p>
            <a:pPr marL="342900" indent="-342900">
              <a:buAutoNum type="arabicPeriod"/>
            </a:pPr>
            <a:r>
              <a:rPr lang="az-Latn-AZ" sz="2800" i="1" dirty="0" smtClean="0">
                <a:latin typeface="Times New Roman" pitchFamily="18" charset="0"/>
                <a:cs typeface="Times New Roman" pitchFamily="18" charset="0"/>
              </a:rPr>
              <a:t>Nanomaterialların kimyəvi fizikası</a:t>
            </a:r>
          </a:p>
          <a:p>
            <a:pPr marL="342900" indent="-342900">
              <a:buAutoNum type="arabicPeriod"/>
            </a:pPr>
            <a:r>
              <a:rPr lang="az-Latn-AZ" sz="2800" i="1" dirty="0" smtClean="0">
                <a:latin typeface="Times New Roman" pitchFamily="18" charset="0"/>
                <a:cs typeface="Times New Roman" pitchFamily="18" charset="0"/>
              </a:rPr>
              <a:t>Astrofizika</a:t>
            </a:r>
          </a:p>
          <a:p>
            <a:pPr marL="342900" indent="-342900">
              <a:buAutoNum type="arabicPeriod"/>
            </a:pPr>
            <a:r>
              <a:rPr lang="az-Latn-AZ" sz="2800" i="1" dirty="0" smtClean="0">
                <a:latin typeface="Times New Roman" pitchFamily="18" charset="0"/>
                <a:cs typeface="Times New Roman" pitchFamily="18" charset="0"/>
              </a:rPr>
              <a:t>Fiziki elektronika</a:t>
            </a:r>
            <a:endParaRPr lang="ru-RU" sz="2800" i="1"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fill="hold" nodeType="after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 calcmode="lin" valueType="num">
                                      <p:cBhvr additive="base">
                                        <p:cTn id="12"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3" dur="10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2000"/>
                            </p:stCondLst>
                            <p:childTnLst>
                              <p:par>
                                <p:cTn id="15" presetID="2" presetClass="entr" presetSubtype="4" fill="hold" nodeType="after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 calcmode="lin" valueType="num">
                                      <p:cBhvr additive="base">
                                        <p:cTn id="17"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8" dur="10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par>
                          <p:cTn id="19" fill="hold">
                            <p:stCondLst>
                              <p:cond delay="3000"/>
                            </p:stCondLst>
                            <p:childTnLst>
                              <p:par>
                                <p:cTn id="20" presetID="2" presetClass="entr" presetSubtype="4" fill="hold" nodeType="after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 calcmode="lin" valueType="num">
                                      <p:cBhvr additive="base">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3" dur="10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par>
                          <p:cTn id="24" fill="hold">
                            <p:stCondLst>
                              <p:cond delay="4000"/>
                            </p:stCondLst>
                            <p:childTnLst>
                              <p:par>
                                <p:cTn id="25" presetID="2" presetClass="entr" presetSubtype="4" fill="hold" nodeType="after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 calcmode="lin" valueType="num">
                                      <p:cBhvr additive="base">
                                        <p:cTn id="27"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8" dur="10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par>
                          <p:cTn id="29" fill="hold">
                            <p:stCondLst>
                              <p:cond delay="5000"/>
                            </p:stCondLst>
                            <p:childTnLst>
                              <p:par>
                                <p:cTn id="30" presetID="2" presetClass="entr" presetSubtype="4" fill="hold" nodeType="after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 calcmode="lin" valueType="num">
                                      <p:cBhvr additive="base">
                                        <p:cTn id="32"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3" dur="10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par>
                          <p:cTn id="34" fill="hold">
                            <p:stCondLst>
                              <p:cond delay="6000"/>
                            </p:stCondLst>
                            <p:childTnLst>
                              <p:par>
                                <p:cTn id="35" presetID="2" presetClass="entr" presetSubtype="4" fill="hold" nodeType="after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 calcmode="lin" valueType="num">
                                      <p:cBhvr additive="base">
                                        <p:cTn id="37"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38" dur="10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par>
                          <p:cTn id="39" fill="hold">
                            <p:stCondLst>
                              <p:cond delay="7000"/>
                            </p:stCondLst>
                            <p:childTnLst>
                              <p:par>
                                <p:cTn id="40" presetID="2" presetClass="entr" presetSubtype="4" fill="hold" nodeType="after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 calcmode="lin" valueType="num">
                                      <p:cBhvr additive="base">
                                        <p:cTn id="42"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43" dur="10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par>
                          <p:cTn id="44" fill="hold">
                            <p:stCondLst>
                              <p:cond delay="8000"/>
                            </p:stCondLst>
                            <p:childTnLst>
                              <p:par>
                                <p:cTn id="45" presetID="2" presetClass="entr" presetSubtype="4" fill="hold" nodeType="afterEffect">
                                  <p:stCondLst>
                                    <p:cond delay="0"/>
                                  </p:stCondLst>
                                  <p:childTnLst>
                                    <p:set>
                                      <p:cBhvr>
                                        <p:cTn id="46" dur="1" fill="hold">
                                          <p:stCondLst>
                                            <p:cond delay="0"/>
                                          </p:stCondLst>
                                        </p:cTn>
                                        <p:tgtEl>
                                          <p:spTgt spid="4">
                                            <p:txEl>
                                              <p:pRg st="8" end="8"/>
                                            </p:txEl>
                                          </p:spTgt>
                                        </p:tgtEl>
                                        <p:attrNameLst>
                                          <p:attrName>style.visibility</p:attrName>
                                        </p:attrNameLst>
                                      </p:cBhvr>
                                      <p:to>
                                        <p:strVal val="visible"/>
                                      </p:to>
                                    </p:set>
                                    <p:anim calcmode="lin" valueType="num">
                                      <p:cBhvr additive="base">
                                        <p:cTn id="47"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48" dur="10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685800" y="609600"/>
            <a:ext cx="8229600" cy="838200"/>
          </a:xfrm>
        </p:spPr>
        <p:txBody>
          <a:bodyPr>
            <a:normAutofit fontScale="92500"/>
          </a:bodyPr>
          <a:lstStyle/>
          <a:p>
            <a:pPr>
              <a:lnSpc>
                <a:spcPct val="110000"/>
              </a:lnSpc>
            </a:pPr>
            <a:r>
              <a:rPr lang="az-Latn-AZ" sz="4300" dirty="0" smtClean="0">
                <a:latin typeface="Times New Roman" pitchFamily="18" charset="0"/>
                <a:ea typeface="+mj-ea"/>
                <a:cs typeface="Times New Roman" pitchFamily="18" charset="0"/>
              </a:rPr>
              <a:t>Optika və molekulyar fizika kafedrası</a:t>
            </a:r>
          </a:p>
          <a:p>
            <a:endParaRPr lang="ru-RU" u="sng" dirty="0"/>
          </a:p>
        </p:txBody>
      </p:sp>
      <p:sp>
        <p:nvSpPr>
          <p:cNvPr id="4" name="TextBox 3"/>
          <p:cNvSpPr txBox="1"/>
          <p:nvPr/>
        </p:nvSpPr>
        <p:spPr>
          <a:xfrm>
            <a:off x="609601" y="2057400"/>
            <a:ext cx="8000999" cy="830997"/>
          </a:xfrm>
          <a:prstGeom prst="rect">
            <a:avLst/>
          </a:prstGeom>
          <a:effectLst>
            <a:glow rad="101600">
              <a:schemeClr val="accent3">
                <a:satMod val="175000"/>
                <a:alpha val="40000"/>
              </a:schemeClr>
            </a:glow>
            <a:outerShdw blurRad="51500" dist="25400" dir="5400000" rotWithShape="0">
              <a:srgbClr val="000000">
                <a:alpha val="40000"/>
              </a:srgbClr>
            </a:outerShdw>
          </a:effectLst>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az-Latn-AZ" sz="2400" dirty="0" smtClean="0">
                <a:latin typeface="Times New Roman" pitchFamily="18" charset="0"/>
                <a:cs typeface="Times New Roman" pitchFamily="18" charset="0"/>
              </a:rPr>
              <a:t>Bakı Dövlət Universitetinin Optika və molekulyar fizika kafedrası 1954-cü ildə yaradılmışdır.</a:t>
            </a:r>
            <a:r>
              <a:rPr lang="ru-RU" sz="2400" dirty="0" smtClean="0">
                <a:latin typeface="Times New Roman" pitchFamily="18" charset="0"/>
                <a:cs typeface="Times New Roman" pitchFamily="18" charset="0"/>
              </a:rPr>
              <a:t> </a:t>
            </a:r>
            <a:endParaRPr lang="az-Latn-AZ" sz="2400" dirty="0" smtClean="0">
              <a:latin typeface="Times New Roman" pitchFamily="18" charset="0"/>
              <a:cs typeface="Times New Roman" pitchFamily="18" charset="0"/>
            </a:endParaRPr>
          </a:p>
        </p:txBody>
      </p:sp>
      <p:sp>
        <p:nvSpPr>
          <p:cNvPr id="5" name="TextBox 4"/>
          <p:cNvSpPr txBox="1"/>
          <p:nvPr/>
        </p:nvSpPr>
        <p:spPr>
          <a:xfrm>
            <a:off x="609600" y="3129677"/>
            <a:ext cx="3962400" cy="3477875"/>
          </a:xfrm>
          <a:prstGeom prst="rect">
            <a:avLst/>
          </a:prstGeom>
          <a:noFill/>
          <a:ln>
            <a:solidFill>
              <a:schemeClr val="accent3">
                <a:lumMod val="75000"/>
              </a:schemeClr>
            </a:solidFill>
          </a:ln>
        </p:spPr>
        <p:txBody>
          <a:bodyPr wrap="square" rtlCol="0">
            <a:spAutoFit/>
          </a:bodyPr>
          <a:lstStyle/>
          <a:p>
            <a:pPr algn="just"/>
            <a:r>
              <a:rPr lang="az-Latn-AZ" sz="2000" dirty="0" smtClean="0">
                <a:latin typeface="Times New Roman" pitchFamily="18" charset="0"/>
                <a:cs typeface="Times New Roman" pitchFamily="18" charset="0"/>
              </a:rPr>
              <a:t>Fəaliyyət göstərdiyi müddətdə kafedrada elmi-tədqiqat işləri aparılmış, elmlər doktorları və elmlər namizədləri hazırlanmışdır. Respublika və beynəlxalq statuslu jurnallarda elmi məqalələr dərc edilmişdir. Ümumi fizika kursu, polimerlər fizikası, biofizika, metal-yarımkeciriçi kontaktlarına aid dərsliklər, dərs vəsaitləri və monoqrafiyalar yazılmışdır.</a:t>
            </a:r>
            <a:endParaRPr lang="ru-RU" sz="2000" dirty="0">
              <a:latin typeface="Times New Roman" pitchFamily="18" charset="0"/>
              <a:cs typeface="Times New Roman" pitchFamily="18" charset="0"/>
            </a:endParaRPr>
          </a:p>
        </p:txBody>
      </p:sp>
      <p:pic>
        <p:nvPicPr>
          <p:cNvPr id="6" name="Рисунок 5" descr="6vLTFI97VJg.jpg"/>
          <p:cNvPicPr>
            <a:picLocks noChangeAspect="1"/>
          </p:cNvPicPr>
          <p:nvPr/>
        </p:nvPicPr>
        <p:blipFill>
          <a:blip r:embed="rId2" cstate="print"/>
          <a:stretch>
            <a:fillRect/>
          </a:stretch>
        </p:blipFill>
        <p:spPr>
          <a:xfrm>
            <a:off x="4800600" y="4876800"/>
            <a:ext cx="2590800" cy="182701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Рисунок 6" descr="nauchili-molekuly-samoorganizacii.jpg"/>
          <p:cNvPicPr>
            <a:picLocks noChangeAspect="1"/>
          </p:cNvPicPr>
          <p:nvPr/>
        </p:nvPicPr>
        <p:blipFill>
          <a:blip r:embed="rId3" cstate="print"/>
          <a:stretch>
            <a:fillRect/>
          </a:stretch>
        </p:blipFill>
        <p:spPr>
          <a:xfrm>
            <a:off x="5943600" y="3124200"/>
            <a:ext cx="2682240" cy="18288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2" name="TextBox 11"/>
          <p:cNvSpPr txBox="1"/>
          <p:nvPr/>
        </p:nvSpPr>
        <p:spPr>
          <a:xfrm>
            <a:off x="2895600" y="1208782"/>
            <a:ext cx="3810000" cy="1077218"/>
          </a:xfrm>
          <a:prstGeom prst="rect">
            <a:avLst/>
          </a:prstGeom>
          <a:noFill/>
        </p:spPr>
        <p:txBody>
          <a:bodyPr wrap="square" rtlCol="0">
            <a:spAutoFit/>
          </a:bodyPr>
          <a:lstStyle/>
          <a:p>
            <a:r>
              <a:rPr lang="en-US" sz="3200" b="1" i="1" u="sng" dirty="0" err="1" smtClean="0">
                <a:solidFill>
                  <a:schemeClr val="tx2"/>
                </a:solidFill>
                <a:latin typeface="Times New Roman" pitchFamily="18" charset="0"/>
                <a:cs typeface="Times New Roman" pitchFamily="18" charset="0"/>
              </a:rPr>
              <a:t>Kafedranın</a:t>
            </a:r>
            <a:r>
              <a:rPr lang="en-US" sz="3200" b="1" i="1" u="sng" dirty="0" smtClean="0">
                <a:solidFill>
                  <a:schemeClr val="tx2"/>
                </a:solidFill>
                <a:latin typeface="Times New Roman" pitchFamily="18" charset="0"/>
                <a:cs typeface="Times New Roman" pitchFamily="18" charset="0"/>
              </a:rPr>
              <a:t> </a:t>
            </a:r>
            <a:r>
              <a:rPr lang="en-US" sz="3200" b="1" i="1" u="sng" dirty="0" err="1" smtClean="0">
                <a:solidFill>
                  <a:schemeClr val="tx2"/>
                </a:solidFill>
                <a:latin typeface="Times New Roman" pitchFamily="18" charset="0"/>
                <a:cs typeface="Times New Roman" pitchFamily="18" charset="0"/>
              </a:rPr>
              <a:t>tarixi</a:t>
            </a:r>
            <a:endParaRPr lang="az-Latn-AZ" sz="3200" b="1" i="1" u="sng" dirty="0" smtClean="0">
              <a:solidFill>
                <a:schemeClr val="tx2"/>
              </a:solidFill>
              <a:latin typeface="Times New Roman" pitchFamily="18" charset="0"/>
              <a:cs typeface="Times New Roman" pitchFamily="18" charset="0"/>
            </a:endParaRPr>
          </a:p>
          <a:p>
            <a:endParaRPr lang="ru-RU" sz="3200" b="1" dirty="0">
              <a:solidFill>
                <a:schemeClr val="tx2"/>
              </a:solidFill>
              <a:latin typeface="Times New Roman" pitchFamily="18" charset="0"/>
              <a:cs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wipe(down)">
                                      <p:cBhvr>
                                        <p:cTn id="7" dur="500"/>
                                        <p:tgtEl>
                                          <p:spTgt spid="12">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bg/>
                                          </p:spTgt>
                                        </p:tgtEl>
                                        <p:attrNameLst>
                                          <p:attrName>style.visibility</p:attrName>
                                        </p:attrNameLst>
                                      </p:cBhvr>
                                      <p:to>
                                        <p:strVal val="visible"/>
                                      </p:to>
                                    </p:set>
                                    <p:animEffect transition="in" filter="fade">
                                      <p:cBhvr>
                                        <p:cTn id="11" dur="1000"/>
                                        <p:tgtEl>
                                          <p:spTgt spid="4">
                                            <p:bg/>
                                          </p:spTgt>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fade">
                                      <p:cBhvr>
                                        <p:cTn id="15" dur="1000"/>
                                        <p:tgtEl>
                                          <p:spTgt spid="4">
                                            <p:txEl>
                                              <p:pRg st="0" end="0"/>
                                            </p:txEl>
                                          </p:spTgt>
                                        </p:tgtEl>
                                      </p:cBhvr>
                                    </p:animEffect>
                                  </p:childTnLst>
                                </p:cTn>
                              </p:par>
                            </p:childTnLst>
                          </p:cTn>
                        </p:par>
                        <p:par>
                          <p:cTn id="16" fill="hold">
                            <p:stCondLst>
                              <p:cond delay="2500"/>
                            </p:stCondLst>
                            <p:childTnLst>
                              <p:par>
                                <p:cTn id="17" presetID="2" presetClass="entr" presetSubtype="4" fill="hold" grpId="0" nodeType="afterEffect">
                                  <p:stCondLst>
                                    <p:cond delay="0"/>
                                  </p:stCondLst>
                                  <p:childTnLst>
                                    <p:set>
                                      <p:cBhvr>
                                        <p:cTn id="18" dur="1" fill="hold">
                                          <p:stCondLst>
                                            <p:cond delay="0"/>
                                          </p:stCondLst>
                                        </p:cTn>
                                        <p:tgtEl>
                                          <p:spTgt spid="5">
                                            <p:bg/>
                                          </p:spTgt>
                                        </p:tgtEl>
                                        <p:attrNameLst>
                                          <p:attrName>style.visibility</p:attrName>
                                        </p:attrNameLst>
                                      </p:cBhvr>
                                      <p:to>
                                        <p:strVal val="visible"/>
                                      </p:to>
                                    </p:set>
                                    <p:anim calcmode="lin" valueType="num">
                                      <p:cBhvr additive="base">
                                        <p:cTn id="19" dur="500" fill="hold"/>
                                        <p:tgtEl>
                                          <p:spTgt spid="5">
                                            <p:bg/>
                                          </p:spTgt>
                                        </p:tgtEl>
                                        <p:attrNameLst>
                                          <p:attrName>ppt_x</p:attrName>
                                        </p:attrNameLst>
                                      </p:cBhvr>
                                      <p:tavLst>
                                        <p:tav tm="0">
                                          <p:val>
                                            <p:strVal val="#ppt_x"/>
                                          </p:val>
                                        </p:tav>
                                        <p:tav tm="100000">
                                          <p:val>
                                            <p:strVal val="#ppt_x"/>
                                          </p:val>
                                        </p:tav>
                                      </p:tavLst>
                                    </p:anim>
                                    <p:anim calcmode="lin" valueType="num">
                                      <p:cBhvr additive="base">
                                        <p:cTn id="20" dur="500" fill="hold"/>
                                        <p:tgtEl>
                                          <p:spTgt spid="5">
                                            <p:bg/>
                                          </p:spTgt>
                                        </p:tgtEl>
                                        <p:attrNameLst>
                                          <p:attrName>ppt_y</p:attrName>
                                        </p:attrNameLst>
                                      </p:cBhvr>
                                      <p:tavLst>
                                        <p:tav tm="0">
                                          <p:val>
                                            <p:strVal val="1+#ppt_h/2"/>
                                          </p:val>
                                        </p:tav>
                                        <p:tav tm="100000">
                                          <p:val>
                                            <p:strVal val="#ppt_y"/>
                                          </p:val>
                                        </p:tav>
                                      </p:tavLst>
                                    </p:anim>
                                  </p:childTnLst>
                                </p:cTn>
                              </p:par>
                            </p:childTnLst>
                          </p:cTn>
                        </p:par>
                        <p:par>
                          <p:cTn id="21" fill="hold">
                            <p:stCondLst>
                              <p:cond delay="3000"/>
                            </p:stCondLst>
                            <p:childTnLst>
                              <p:par>
                                <p:cTn id="22" presetID="2" presetClass="entr" presetSubtype="4" fill="hold" grpId="0" nodeType="afterEffect">
                                  <p:stCondLst>
                                    <p:cond delay="0"/>
                                  </p:stCondLst>
                                  <p:childTnLst>
                                    <p:set>
                                      <p:cBhvr>
                                        <p:cTn id="23" dur="1" fill="hold">
                                          <p:stCondLst>
                                            <p:cond delay="0"/>
                                          </p:stCondLst>
                                        </p:cTn>
                                        <p:tgtEl>
                                          <p:spTgt spid="5">
                                            <p:txEl>
                                              <p:pRg st="0" end="0"/>
                                            </p:txEl>
                                          </p:spTgt>
                                        </p:tgtEl>
                                        <p:attrNameLst>
                                          <p:attrName>style.visibility</p:attrName>
                                        </p:attrNameLst>
                                      </p:cBhvr>
                                      <p:to>
                                        <p:strVal val="visible"/>
                                      </p:to>
                                    </p:set>
                                    <p:anim calcmode="lin" valueType="num">
                                      <p:cBhvr additive="base">
                                        <p:cTn id="24"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par>
                          <p:cTn id="26" fill="hold">
                            <p:stCondLst>
                              <p:cond delay="3500"/>
                            </p:stCondLst>
                            <p:childTnLst>
                              <p:par>
                                <p:cTn id="27" presetID="10" presetClass="entr" presetSubtype="0" fill="hold"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000"/>
                                        <p:tgtEl>
                                          <p:spTgt spid="7"/>
                                        </p:tgtEl>
                                      </p:cBhvr>
                                    </p:animEffect>
                                  </p:childTnLst>
                                </p:cTn>
                              </p:par>
                            </p:childTnLst>
                          </p:cTn>
                        </p:par>
                        <p:par>
                          <p:cTn id="30" fill="hold">
                            <p:stCondLst>
                              <p:cond delay="4500"/>
                            </p:stCondLst>
                            <p:childTnLst>
                              <p:par>
                                <p:cTn id="31" presetID="10" presetClass="entr" presetSubtype="0" fill="hold"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animBg="1"/>
      <p:bldP spid="5" grpId="0" build="allAtOnce" animBg="1"/>
      <p:bldP spid="12" grpId="0" build="allAtOnce"/>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609600"/>
            <a:ext cx="7694735" cy="707886"/>
          </a:xfrm>
          <a:prstGeom prst="rect">
            <a:avLst/>
          </a:prstGeom>
          <a:noFill/>
        </p:spPr>
        <p:txBody>
          <a:bodyPr wrap="none" rtlCol="0">
            <a:spAutoFit/>
          </a:bodyPr>
          <a:lstStyle/>
          <a:p>
            <a:r>
              <a:rPr lang="az-Latn-AZ" sz="4000" dirty="0" smtClean="0">
                <a:solidFill>
                  <a:schemeClr val="tx2"/>
                </a:solidFill>
                <a:latin typeface="Times New Roman" pitchFamily="18" charset="0"/>
                <a:cs typeface="Times New Roman" pitchFamily="18" charset="0"/>
              </a:rPr>
              <a:t>Kafedranın yaradıcıları və rəhbərləri</a:t>
            </a:r>
            <a:endParaRPr lang="ru-RU" sz="4000" dirty="0" smtClean="0">
              <a:solidFill>
                <a:schemeClr val="tx2"/>
              </a:solidFill>
              <a:latin typeface="Times New Roman" pitchFamily="18" charset="0"/>
              <a:cs typeface="Times New Roman" pitchFamily="18" charset="0"/>
            </a:endParaRPr>
          </a:p>
        </p:txBody>
      </p:sp>
      <p:pic>
        <p:nvPicPr>
          <p:cNvPr id="1026" name="Picture 6" descr="Описание: Mexti Aliyev 472 kB"/>
          <p:cNvPicPr>
            <a:picLocks noChangeAspect="1" noChangeArrowheads="1"/>
          </p:cNvPicPr>
          <p:nvPr/>
        </p:nvPicPr>
        <p:blipFill>
          <a:blip r:embed="rId2" cstate="print"/>
          <a:srcRect/>
          <a:stretch>
            <a:fillRect/>
          </a:stretch>
        </p:blipFill>
        <p:spPr bwMode="auto">
          <a:xfrm>
            <a:off x="228600" y="1600200"/>
            <a:ext cx="1500187" cy="2157412"/>
          </a:xfrm>
          <a:prstGeom prst="rect">
            <a:avLst/>
          </a:prstGeom>
          <a:ln>
            <a:noFill/>
          </a:ln>
          <a:effectLst>
            <a:outerShdw blurRad="292100" dist="139700" dir="2700000" algn="tl" rotWithShape="0">
              <a:srgbClr val="333333">
                <a:alpha val="65000"/>
              </a:srgbClr>
            </a:outerShdw>
          </a:effectLst>
        </p:spPr>
      </p:pic>
      <p:sp>
        <p:nvSpPr>
          <p:cNvPr id="4" name="Прямоугольник 3"/>
          <p:cNvSpPr/>
          <p:nvPr/>
        </p:nvSpPr>
        <p:spPr>
          <a:xfrm>
            <a:off x="2057400" y="1640919"/>
            <a:ext cx="6781800" cy="2092881"/>
          </a:xfrm>
          <a:prstGeom prst="rect">
            <a:avLst/>
          </a:prstGeom>
          <a:ln>
            <a:solidFill>
              <a:schemeClr val="accent3">
                <a:lumMod val="75000"/>
              </a:schemeClr>
            </a:solidFill>
          </a:ln>
        </p:spPr>
        <p:txBody>
          <a:bodyPr wrap="square">
            <a:spAutoFit/>
          </a:bodyPr>
          <a:lstStyle/>
          <a:p>
            <a:pPr algn="just"/>
            <a:r>
              <a:rPr lang="az-Latn-AZ" b="1" dirty="0" smtClean="0"/>
              <a:t>Mehdi Sadıq oğlu Əliyev</a:t>
            </a:r>
            <a:r>
              <a:rPr lang="az-Latn-AZ" dirty="0" smtClean="0"/>
              <a:t> - </a:t>
            </a:r>
            <a:r>
              <a:rPr lang="az-Latn-AZ" sz="1600" dirty="0" smtClean="0">
                <a:latin typeface="Times New Roman" pitchFamily="18" charset="0"/>
                <a:cs typeface="Times New Roman" pitchFamily="18" charset="0"/>
              </a:rPr>
              <a:t>1907-ci ildə Gəncə şəhərində anadan olmuşdur. O, yeni yaradılmış Azərbaycan Pedaqoji İnstitutunda 1931-1935-ci illərdə dekan vəzifəsində çalışmış və sonradan elmi-pedaqoji fəaliyyətini ADU-da davam etdirmişdir.1944-cü ildə ADU-nin fizika-riyaziyyat fakültəsinə dekan vəzifəsinə seçilmişdir. M.Əliyev 1952-ci ildə ADU-nun prorektoru kimi daha məsul və daha şərəfli vəzifəyə təyin edilmişdir. 1962-ci ildə Azərbaycan Pedaqoji İnstitutuna rektor təyin edilmişdir. 1965-ci ildə M.Əliyev ADU-nun rektoru təyin edilmiş və bu vəzifəni 1970-ci ilədək böyük uğurla icra etmişdir. </a:t>
            </a:r>
            <a:endParaRPr lang="ru-RU" sz="1600" dirty="0">
              <a:latin typeface="Times New Roman" pitchFamily="18" charset="0"/>
              <a:cs typeface="Times New Roman" pitchFamily="18" charset="0"/>
            </a:endParaRPr>
          </a:p>
        </p:txBody>
      </p:sp>
      <p:pic>
        <p:nvPicPr>
          <p:cNvPr id="1027" name="Picture 17" descr="Описание: esas"/>
          <p:cNvPicPr>
            <a:picLocks noChangeAspect="1" noChangeArrowheads="1"/>
          </p:cNvPicPr>
          <p:nvPr/>
        </p:nvPicPr>
        <p:blipFill>
          <a:blip r:embed="rId3" cstate="print"/>
          <a:srcRect/>
          <a:stretch>
            <a:fillRect/>
          </a:stretch>
        </p:blipFill>
        <p:spPr bwMode="auto">
          <a:xfrm>
            <a:off x="7135813" y="4349750"/>
            <a:ext cx="1550987" cy="2127250"/>
          </a:xfrm>
          <a:prstGeom prst="rect">
            <a:avLst/>
          </a:prstGeom>
          <a:ln>
            <a:noFill/>
          </a:ln>
          <a:effectLst>
            <a:outerShdw blurRad="292100" dist="139700" dir="2700000" algn="tl" rotWithShape="0">
              <a:srgbClr val="333333">
                <a:alpha val="65000"/>
              </a:srgbClr>
            </a:outerShdw>
          </a:effectLst>
        </p:spPr>
      </p:pic>
      <p:sp>
        <p:nvSpPr>
          <p:cNvPr id="6" name="Прямоугольник 5"/>
          <p:cNvSpPr/>
          <p:nvPr/>
        </p:nvSpPr>
        <p:spPr>
          <a:xfrm>
            <a:off x="457200" y="4357807"/>
            <a:ext cx="6477000" cy="1661993"/>
          </a:xfrm>
          <a:prstGeom prst="rect">
            <a:avLst/>
          </a:prstGeom>
          <a:ln>
            <a:solidFill>
              <a:schemeClr val="accent3">
                <a:lumMod val="75000"/>
              </a:schemeClr>
            </a:solidFill>
          </a:ln>
        </p:spPr>
        <p:txBody>
          <a:bodyPr wrap="square">
            <a:spAutoFit/>
          </a:bodyPr>
          <a:lstStyle/>
          <a:p>
            <a:pPr algn="just"/>
            <a:r>
              <a:rPr lang="az-Latn-AZ" b="1" dirty="0" smtClean="0"/>
              <a:t>Məmməd Abbas oğlu Abdullayev </a:t>
            </a:r>
            <a:r>
              <a:rPr lang="az-Latn-AZ" dirty="0" smtClean="0"/>
              <a:t>-</a:t>
            </a:r>
            <a:r>
              <a:rPr lang="az-Latn-AZ" b="1" dirty="0" smtClean="0"/>
              <a:t> </a:t>
            </a:r>
            <a:r>
              <a:rPr lang="az-Latn-AZ" sz="1600" dirty="0" smtClean="0">
                <a:latin typeface="Times New Roman" pitchFamily="18" charset="0"/>
                <a:cs typeface="Times New Roman" pitchFamily="18" charset="0"/>
              </a:rPr>
              <a:t>1903-сü ildə Qazax rayonunun Daşkəsəmən kəndində anadan olmuşdur. Məmməd müəllim riyaziyyat-fizika elmləri  alimlik dərəcəsi almış ilk Azərbaycan fiziklərindəndir. ADU-nun (indiki BDU-nun) 1940-1960-cı illərində ən görkəmli müəllimlərindən olmuşdur. Məmməd Abbas oğlu Abdullayev 1972-ci ildə vəfat etmişdir.</a:t>
            </a:r>
            <a:endParaRPr lang="ru-RU" sz="1600" dirty="0" smtClean="0">
              <a:latin typeface="Times New Roman" pitchFamily="18" charset="0"/>
              <a:cs typeface="Times New Roman" pitchFamily="18" charset="0"/>
            </a:endParaRPr>
          </a:p>
        </p:txBody>
      </p:sp>
      <p:cxnSp>
        <p:nvCxnSpPr>
          <p:cNvPr id="8" name="Прямая соединительная линия 7"/>
          <p:cNvCxnSpPr/>
          <p:nvPr/>
        </p:nvCxnSpPr>
        <p:spPr>
          <a:xfrm>
            <a:off x="381000" y="4038600"/>
            <a:ext cx="83820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1+#ppt_w/2"/>
                                          </p:val>
                                        </p:tav>
                                        <p:tav tm="100000">
                                          <p:val>
                                            <p:strVal val="#ppt_x"/>
                                          </p:val>
                                        </p:tav>
                                      </p:tavLst>
                                    </p:anim>
                                    <p:anim calcmode="lin" valueType="num">
                                      <p:cBhvr additive="base">
                                        <p:cTn id="8" dur="500" fill="hold"/>
                                        <p:tgtEl>
                                          <p:spTgt spid="102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4">
                                            <p:bg/>
                                          </p:spTgt>
                                        </p:tgtEl>
                                        <p:attrNameLst>
                                          <p:attrName>style.visibility</p:attrName>
                                        </p:attrNameLst>
                                      </p:cBhvr>
                                      <p:to>
                                        <p:strVal val="visible"/>
                                      </p:to>
                                    </p:set>
                                    <p:animEffect transition="in" filter="fade">
                                      <p:cBhvr>
                                        <p:cTn id="12" dur="1000"/>
                                        <p:tgtEl>
                                          <p:spTgt spid="4">
                                            <p:bg/>
                                          </p:spTgt>
                                        </p:tgtEl>
                                      </p:cBhvr>
                                    </p:animEffect>
                                  </p:childTnLst>
                                </p:cTn>
                              </p:par>
                            </p:childTnLst>
                          </p:cTn>
                        </p:par>
                        <p:par>
                          <p:cTn id="13" fill="hold">
                            <p:stCondLst>
                              <p:cond delay="1500"/>
                            </p:stCondLst>
                            <p:childTnLst>
                              <p:par>
                                <p:cTn id="14" presetID="10" presetClass="entr" presetSubtype="0" fill="hold" grpId="0" nodeType="afterEffect">
                                  <p:stCondLst>
                                    <p:cond delay="0"/>
                                  </p:stCondLst>
                                  <p:childTnLst>
                                    <p:set>
                                      <p:cBhvr>
                                        <p:cTn id="15" dur="1" fill="hold">
                                          <p:stCondLst>
                                            <p:cond delay="0"/>
                                          </p:stCondLst>
                                        </p:cTn>
                                        <p:tgtEl>
                                          <p:spTgt spid="4">
                                            <p:txEl>
                                              <p:pRg st="0" end="0"/>
                                            </p:txEl>
                                          </p:spTgt>
                                        </p:tgtEl>
                                        <p:attrNameLst>
                                          <p:attrName>style.visibility</p:attrName>
                                        </p:attrNameLst>
                                      </p:cBhvr>
                                      <p:to>
                                        <p:strVal val="visible"/>
                                      </p:to>
                                    </p:set>
                                    <p:animEffect transition="in" filter="fade">
                                      <p:cBhvr>
                                        <p:cTn id="16" dur="1000"/>
                                        <p:tgtEl>
                                          <p:spTgt spid="4">
                                            <p:txEl>
                                              <p:pRg st="0" end="0"/>
                                            </p:txEl>
                                          </p:spTgt>
                                        </p:tgtEl>
                                      </p:cBhvr>
                                    </p:animEffect>
                                  </p:childTnLst>
                                </p:cTn>
                              </p:par>
                            </p:childTnLst>
                          </p:cTn>
                        </p:par>
                        <p:par>
                          <p:cTn id="17" fill="hold">
                            <p:stCondLst>
                              <p:cond delay="2500"/>
                            </p:stCondLst>
                            <p:childTnLst>
                              <p:par>
                                <p:cTn id="18" presetID="2" presetClass="entr" presetSubtype="9" fill="hold" nodeType="afterEffect">
                                  <p:stCondLst>
                                    <p:cond delay="0"/>
                                  </p:stCondLst>
                                  <p:childTnLst>
                                    <p:set>
                                      <p:cBhvr>
                                        <p:cTn id="19" dur="1" fill="hold">
                                          <p:stCondLst>
                                            <p:cond delay="0"/>
                                          </p:stCondLst>
                                        </p:cTn>
                                        <p:tgtEl>
                                          <p:spTgt spid="1027"/>
                                        </p:tgtEl>
                                        <p:attrNameLst>
                                          <p:attrName>style.visibility</p:attrName>
                                        </p:attrNameLst>
                                      </p:cBhvr>
                                      <p:to>
                                        <p:strVal val="visible"/>
                                      </p:to>
                                    </p:set>
                                    <p:anim calcmode="lin" valueType="num">
                                      <p:cBhvr additive="base">
                                        <p:cTn id="20" dur="500" fill="hold"/>
                                        <p:tgtEl>
                                          <p:spTgt spid="1027"/>
                                        </p:tgtEl>
                                        <p:attrNameLst>
                                          <p:attrName>ppt_x</p:attrName>
                                        </p:attrNameLst>
                                      </p:cBhvr>
                                      <p:tavLst>
                                        <p:tav tm="0">
                                          <p:val>
                                            <p:strVal val="0-#ppt_w/2"/>
                                          </p:val>
                                        </p:tav>
                                        <p:tav tm="100000">
                                          <p:val>
                                            <p:strVal val="#ppt_x"/>
                                          </p:val>
                                        </p:tav>
                                      </p:tavLst>
                                    </p:anim>
                                    <p:anim calcmode="lin" valueType="num">
                                      <p:cBhvr additive="base">
                                        <p:cTn id="21" dur="500" fill="hold"/>
                                        <p:tgtEl>
                                          <p:spTgt spid="1027"/>
                                        </p:tgtEl>
                                        <p:attrNameLst>
                                          <p:attrName>ppt_y</p:attrName>
                                        </p:attrNameLst>
                                      </p:cBhvr>
                                      <p:tavLst>
                                        <p:tav tm="0">
                                          <p:val>
                                            <p:strVal val="0-#ppt_h/2"/>
                                          </p:val>
                                        </p:tav>
                                        <p:tav tm="100000">
                                          <p:val>
                                            <p:strVal val="#ppt_y"/>
                                          </p:val>
                                        </p:tav>
                                      </p:tavLst>
                                    </p:anim>
                                  </p:childTnLst>
                                </p:cTn>
                              </p:par>
                            </p:childTnLst>
                          </p:cTn>
                        </p:par>
                        <p:par>
                          <p:cTn id="22" fill="hold">
                            <p:stCondLst>
                              <p:cond delay="3000"/>
                            </p:stCondLst>
                            <p:childTnLst>
                              <p:par>
                                <p:cTn id="23" presetID="10" presetClass="entr" presetSubtype="0" fill="hold" grpId="0" nodeType="afterEffect">
                                  <p:stCondLst>
                                    <p:cond delay="0"/>
                                  </p:stCondLst>
                                  <p:childTnLst>
                                    <p:set>
                                      <p:cBhvr>
                                        <p:cTn id="24" dur="1" fill="hold">
                                          <p:stCondLst>
                                            <p:cond delay="0"/>
                                          </p:stCondLst>
                                        </p:cTn>
                                        <p:tgtEl>
                                          <p:spTgt spid="6">
                                            <p:bg/>
                                          </p:spTgt>
                                        </p:tgtEl>
                                        <p:attrNameLst>
                                          <p:attrName>style.visibility</p:attrName>
                                        </p:attrNameLst>
                                      </p:cBhvr>
                                      <p:to>
                                        <p:strVal val="visible"/>
                                      </p:to>
                                    </p:set>
                                    <p:animEffect transition="in" filter="fade">
                                      <p:cBhvr>
                                        <p:cTn id="25" dur="1000"/>
                                        <p:tgtEl>
                                          <p:spTgt spid="6">
                                            <p:bg/>
                                          </p:spTgt>
                                        </p:tgtEl>
                                      </p:cBhvr>
                                    </p:animEffect>
                                  </p:childTnLst>
                                </p:cTn>
                              </p:par>
                            </p:childTnLst>
                          </p:cTn>
                        </p:par>
                        <p:par>
                          <p:cTn id="26" fill="hold">
                            <p:stCondLst>
                              <p:cond delay="4000"/>
                            </p:stCondLst>
                            <p:childTnLst>
                              <p:par>
                                <p:cTn id="27" presetID="10" presetClass="entr" presetSubtype="0" fill="hold" grpId="0" nodeType="afterEffect">
                                  <p:stCondLst>
                                    <p:cond delay="0"/>
                                  </p:stCondLst>
                                  <p:childTnLst>
                                    <p:set>
                                      <p:cBhvr>
                                        <p:cTn id="28" dur="1" fill="hold">
                                          <p:stCondLst>
                                            <p:cond delay="0"/>
                                          </p:stCondLst>
                                        </p:cTn>
                                        <p:tgtEl>
                                          <p:spTgt spid="6">
                                            <p:txEl>
                                              <p:pRg st="0" end="0"/>
                                            </p:txEl>
                                          </p:spTgt>
                                        </p:tgtEl>
                                        <p:attrNameLst>
                                          <p:attrName>style.visibility</p:attrName>
                                        </p:attrNameLst>
                                      </p:cBhvr>
                                      <p:to>
                                        <p:strVal val="visible"/>
                                      </p:to>
                                    </p:set>
                                    <p:animEffect transition="in" filter="fade">
                                      <p:cBhvr>
                                        <p:cTn id="29" dur="10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P spid="6"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457200"/>
            <a:ext cx="7694735" cy="707886"/>
          </a:xfrm>
          <a:prstGeom prst="rect">
            <a:avLst/>
          </a:prstGeom>
          <a:noFill/>
        </p:spPr>
        <p:txBody>
          <a:bodyPr wrap="none" rtlCol="0">
            <a:spAutoFit/>
          </a:bodyPr>
          <a:lstStyle/>
          <a:p>
            <a:r>
              <a:rPr lang="az-Latn-AZ" sz="4000" dirty="0" smtClean="0">
                <a:solidFill>
                  <a:schemeClr val="tx2"/>
                </a:solidFill>
                <a:latin typeface="Times New Roman" pitchFamily="18" charset="0"/>
                <a:cs typeface="Times New Roman" pitchFamily="18" charset="0"/>
              </a:rPr>
              <a:t>Kafedranın yaradıcıları və rəhbərləri</a:t>
            </a:r>
            <a:endParaRPr lang="ru-RU" sz="4000" dirty="0" smtClean="0">
              <a:solidFill>
                <a:schemeClr val="tx2"/>
              </a:solidFill>
              <a:latin typeface="Times New Roman" pitchFamily="18" charset="0"/>
              <a:cs typeface="Times New Roman" pitchFamily="18" charset="0"/>
            </a:endParaRPr>
          </a:p>
        </p:txBody>
      </p:sp>
      <p:sp>
        <p:nvSpPr>
          <p:cNvPr id="3" name="Прямоугольник 2"/>
          <p:cNvSpPr/>
          <p:nvPr/>
        </p:nvSpPr>
        <p:spPr>
          <a:xfrm>
            <a:off x="152400" y="1143000"/>
            <a:ext cx="8763000" cy="1446550"/>
          </a:xfrm>
          <a:prstGeom prst="rect">
            <a:avLst/>
          </a:prstGeom>
          <a:ln>
            <a:solidFill>
              <a:schemeClr val="accent3">
                <a:lumMod val="75000"/>
              </a:schemeClr>
            </a:solidFill>
          </a:ln>
        </p:spPr>
        <p:txBody>
          <a:bodyPr wrap="square">
            <a:spAutoFit/>
          </a:bodyPr>
          <a:lstStyle/>
          <a:p>
            <a:pPr algn="just"/>
            <a:r>
              <a:rPr lang="az-Latn-AZ" b="1" dirty="0" smtClean="0"/>
              <a:t>Məmməd Əli Uğurlu oğlu Həşimzadə</a:t>
            </a:r>
            <a:r>
              <a:rPr lang="az-Latn-AZ" dirty="0" smtClean="0"/>
              <a:t> - </a:t>
            </a:r>
            <a:r>
              <a:rPr lang="az-Latn-AZ" sz="1400" dirty="0" smtClean="0">
                <a:latin typeface="Times New Roman" pitchFamily="18" charset="0"/>
                <a:cs typeface="Times New Roman" pitchFamily="18" charset="0"/>
              </a:rPr>
              <a:t>1906-cı ildə Qəbələ rayonunun Zərəqən kəndində anadan olmuşdur. 1930-cu ildə ADU-nin məzunu olmuşdur. 1933-1936-cı illərdə Az.Dövlət Tibb İnst-nun  fizika kafedrasının assistenti olmuşdur. 1949-cu ildə namizədlik dissertasiyasını müdafiə etmişdir. Görkəmli alim Nəsrəddin Tusinin elmi əsərlərinin tərcüməsini aparırdı. 1952-1959-cu illərdə Pedaqoji İnstitutda Fizika kafedrasının müdiri vəzifəsində çalışmışdır. 1961-1975-ci illərdə ADU-da kafedranın dosenti, 1975-ci ildən ömrünün son gününə qədər (1980) “Astrofizika” kafedrasında çalışmışdır.</a:t>
            </a:r>
            <a:endParaRPr lang="ru-RU" sz="1400" dirty="0">
              <a:latin typeface="Times New Roman" pitchFamily="18" charset="0"/>
              <a:cs typeface="Times New Roman" pitchFamily="18" charset="0"/>
            </a:endParaRPr>
          </a:p>
        </p:txBody>
      </p:sp>
      <p:cxnSp>
        <p:nvCxnSpPr>
          <p:cNvPr id="5" name="Прямая соединительная линия 4"/>
          <p:cNvCxnSpPr/>
          <p:nvPr/>
        </p:nvCxnSpPr>
        <p:spPr>
          <a:xfrm>
            <a:off x="381000" y="2741612"/>
            <a:ext cx="85344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6" name="Прямоугольник 5"/>
          <p:cNvSpPr/>
          <p:nvPr/>
        </p:nvSpPr>
        <p:spPr>
          <a:xfrm>
            <a:off x="1752600" y="2895600"/>
            <a:ext cx="7162800" cy="1231106"/>
          </a:xfrm>
          <a:prstGeom prst="rect">
            <a:avLst/>
          </a:prstGeom>
          <a:ln>
            <a:solidFill>
              <a:schemeClr val="accent3">
                <a:lumMod val="75000"/>
              </a:schemeClr>
            </a:solidFill>
          </a:ln>
        </p:spPr>
        <p:txBody>
          <a:bodyPr wrap="square">
            <a:spAutoFit/>
          </a:bodyPr>
          <a:lstStyle/>
          <a:p>
            <a:pPr algn="just"/>
            <a:r>
              <a:rPr lang="az-Latn-AZ" b="1" dirty="0" smtClean="0"/>
              <a:t>Mədət Həsən oğlu Sərdarlı - </a:t>
            </a:r>
            <a:r>
              <a:rPr lang="az-Latn-AZ" sz="1400" dirty="0" smtClean="0">
                <a:latin typeface="Times New Roman" pitchFamily="18" charset="0"/>
                <a:cs typeface="Times New Roman" pitchFamily="18" charset="0"/>
              </a:rPr>
              <a:t>(1912-1988) - Qasım İsmayılov rayonunun Şəfəq kəndində anadan olmuşdur. Orta məktəbi bitirdikdən sonra Gəncə Pedoqoji texnikumuna daxil olmuşdu. 1931-ci ildən orta məktəbdə müəllim, dərs hissə müdiri, sonra isə direktor (1931-1935) işləmişdi. ADU-nun fizika-riyaziyyat fakültəsini bitirmiş (1940), həmin ildən kafedranın asistenti, sonra dosenti olmuşdur. Bir müddət Fizika fakültəsinin dekanı vəzifəsində çalışmışdır.</a:t>
            </a:r>
            <a:endParaRPr lang="ru-RU" sz="1400" dirty="0">
              <a:latin typeface="Times New Roman" pitchFamily="18" charset="0"/>
              <a:cs typeface="Times New Roman" pitchFamily="18" charset="0"/>
            </a:endParaRPr>
          </a:p>
        </p:txBody>
      </p:sp>
      <p:pic>
        <p:nvPicPr>
          <p:cNvPr id="7" name="Рисунок 6" descr="Abilova T.jpg"/>
          <p:cNvPicPr>
            <a:picLocks noChangeAspect="1"/>
          </p:cNvPicPr>
          <p:nvPr/>
        </p:nvPicPr>
        <p:blipFill>
          <a:blip r:embed="rId2" cstate="print"/>
          <a:srcRect l="52501" t="7680" r="27500" b="54575"/>
          <a:stretch>
            <a:fillRect/>
          </a:stretch>
        </p:blipFill>
        <p:spPr>
          <a:xfrm>
            <a:off x="7550727" y="4495800"/>
            <a:ext cx="1440873" cy="2057400"/>
          </a:xfrm>
          <a:prstGeom prst="rect">
            <a:avLst/>
          </a:prstGeom>
          <a:ln>
            <a:noFill/>
          </a:ln>
          <a:effectLst>
            <a:outerShdw blurRad="292100" dist="139700" dir="2700000" algn="tl" rotWithShape="0">
              <a:srgbClr val="333333">
                <a:alpha val="65000"/>
              </a:srgbClr>
            </a:outerShdw>
          </a:effectLst>
        </p:spPr>
      </p:pic>
      <p:sp>
        <p:nvSpPr>
          <p:cNvPr id="8" name="TextBox 7"/>
          <p:cNvSpPr txBox="1"/>
          <p:nvPr/>
        </p:nvSpPr>
        <p:spPr>
          <a:xfrm>
            <a:off x="228600" y="4460319"/>
            <a:ext cx="7239000" cy="2092881"/>
          </a:xfrm>
          <a:prstGeom prst="rect">
            <a:avLst/>
          </a:prstGeom>
          <a:noFill/>
          <a:ln>
            <a:solidFill>
              <a:schemeClr val="accent3">
                <a:lumMod val="75000"/>
              </a:schemeClr>
            </a:solidFill>
          </a:ln>
        </p:spPr>
        <p:txBody>
          <a:bodyPr wrap="square" rtlCol="0">
            <a:spAutoFit/>
          </a:bodyPr>
          <a:lstStyle/>
          <a:p>
            <a:pPr algn="just"/>
            <a:r>
              <a:rPr lang="en-US" sz="1400" b="1" dirty="0" smtClean="0">
                <a:cs typeface="Times New Roman" pitchFamily="18" charset="0"/>
              </a:rPr>
              <a:t>	 </a:t>
            </a:r>
            <a:r>
              <a:rPr lang="az-Latn-AZ" b="1" dirty="0" smtClean="0">
                <a:cs typeface="Times New Roman" pitchFamily="18" charset="0"/>
              </a:rPr>
              <a:t>Tamilla Səttar qızı </a:t>
            </a:r>
            <a:r>
              <a:rPr lang="en-US" b="1" dirty="0" smtClean="0">
                <a:cs typeface="Times New Roman" pitchFamily="18" charset="0"/>
              </a:rPr>
              <a:t> </a:t>
            </a:r>
            <a:r>
              <a:rPr lang="az-Latn-AZ" b="1" dirty="0" smtClean="0">
                <a:cs typeface="Times New Roman" pitchFamily="18" charset="0"/>
              </a:rPr>
              <a:t>Əbilova </a:t>
            </a:r>
            <a:r>
              <a:rPr lang="az-Latn-AZ" sz="1400" b="1" dirty="0" smtClean="0">
                <a:cs typeface="Times New Roman" pitchFamily="18" charset="0"/>
              </a:rPr>
              <a:t>- </a:t>
            </a:r>
            <a:r>
              <a:rPr lang="az-Latn-AZ" sz="1400" dirty="0" smtClean="0">
                <a:latin typeface="Times New Roman" pitchFamily="18" charset="0"/>
                <a:cs typeface="Times New Roman" pitchFamily="18" charset="0"/>
              </a:rPr>
              <a:t>1937-ci ildə Bakı şəhərində anadan olmuşdur. Orta məktəbi qızıl medalla bitirmiş, ADU-nun fizika-riyaziyyat fakültəsinə daxil olmuş və1960-cı ildə fərqlənmə diplomu ilə bitirmişdir. Eyni zamanda musiqi təhsili də almışdır. “Neft-kimya problemləri” Elmi-tədqiqat institutunda işləmişdir. Sonra BDU-nun Fizika fakültəsinin “Optika və molekulyar fizika” kafedrasına işə keçmişdir. Moskvada prof. L.M.Qribovun rəhbərliyi ilə öz dissertasiya işini müdafiə etmişdir. “Molekulyar fizika” fənnindən, “Molekulların rəqsi” ixtisas kursundan mühazirələr aparmış, “Molekulyar spektroskopiya” laboratoriyasının yaranmasında yaxından iştirak etmişdir. Onun rəhbərliyi altında bir sıra namizədlik dissertasiyası müdafiə edilmişdir. O, 2004-cü ildə vəfat etmişdir. </a:t>
            </a:r>
            <a:endParaRPr lang="ru-RU" sz="1400" dirty="0">
              <a:latin typeface="Times New Roman" pitchFamily="18" charset="0"/>
              <a:cs typeface="Times New Roman" pitchFamily="18" charset="0"/>
            </a:endParaRPr>
          </a:p>
        </p:txBody>
      </p:sp>
      <p:cxnSp>
        <p:nvCxnSpPr>
          <p:cNvPr id="9" name="Прямая соединительная линия 8"/>
          <p:cNvCxnSpPr/>
          <p:nvPr/>
        </p:nvCxnSpPr>
        <p:spPr>
          <a:xfrm>
            <a:off x="533400" y="4267200"/>
            <a:ext cx="8534400" cy="1588"/>
          </a:xfrm>
          <a:prstGeom prst="line">
            <a:avLst/>
          </a:prstGeom>
        </p:spPr>
        <p:style>
          <a:lnRef idx="1">
            <a:schemeClr val="accent1"/>
          </a:lnRef>
          <a:fillRef idx="0">
            <a:schemeClr val="accent1"/>
          </a:fillRef>
          <a:effectRef idx="0">
            <a:schemeClr val="accent1"/>
          </a:effectRef>
          <a:fontRef idx="minor">
            <a:schemeClr val="tx1"/>
          </a:fontRef>
        </p:style>
      </p:cxnSp>
      <p:pic>
        <p:nvPicPr>
          <p:cNvPr id="19458" name="Picture 16" descr="Описание: Mədət Sərdarlı"/>
          <p:cNvPicPr>
            <a:picLocks noChangeAspect="1" noChangeArrowheads="1"/>
          </p:cNvPicPr>
          <p:nvPr/>
        </p:nvPicPr>
        <p:blipFill>
          <a:blip r:embed="rId3" cstate="print"/>
          <a:srcRect/>
          <a:stretch>
            <a:fillRect/>
          </a:stretch>
        </p:blipFill>
        <p:spPr bwMode="auto">
          <a:xfrm>
            <a:off x="152400" y="2514600"/>
            <a:ext cx="1447800" cy="1916723"/>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2000"/>
                                        <p:tgtEl>
                                          <p:spTgt spid="3">
                                            <p:bg/>
                                          </p:spTgt>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2000"/>
                                        <p:tgtEl>
                                          <p:spTgt spid="3">
                                            <p:txEl>
                                              <p:pRg st="0" end="0"/>
                                            </p:txEl>
                                          </p:spTgt>
                                        </p:tgtEl>
                                      </p:cBhvr>
                                    </p:animEffect>
                                  </p:childTnLst>
                                </p:cTn>
                              </p:par>
                            </p:childTnLst>
                          </p:cTn>
                        </p:par>
                        <p:par>
                          <p:cTn id="12" fill="hold">
                            <p:stCondLst>
                              <p:cond delay="4000"/>
                            </p:stCondLst>
                            <p:childTnLst>
                              <p:par>
                                <p:cTn id="13" presetID="2" presetClass="entr" presetSubtype="3" fill="hold" nodeType="afterEffect">
                                  <p:stCondLst>
                                    <p:cond delay="0"/>
                                  </p:stCondLst>
                                  <p:childTnLst>
                                    <p:set>
                                      <p:cBhvr>
                                        <p:cTn id="14" dur="1" fill="hold">
                                          <p:stCondLst>
                                            <p:cond delay="0"/>
                                          </p:stCondLst>
                                        </p:cTn>
                                        <p:tgtEl>
                                          <p:spTgt spid="19458"/>
                                        </p:tgtEl>
                                        <p:attrNameLst>
                                          <p:attrName>style.visibility</p:attrName>
                                        </p:attrNameLst>
                                      </p:cBhvr>
                                      <p:to>
                                        <p:strVal val="visible"/>
                                      </p:to>
                                    </p:set>
                                    <p:anim calcmode="lin" valueType="num">
                                      <p:cBhvr additive="base">
                                        <p:cTn id="15" dur="500" fill="hold"/>
                                        <p:tgtEl>
                                          <p:spTgt spid="19458"/>
                                        </p:tgtEl>
                                        <p:attrNameLst>
                                          <p:attrName>ppt_x</p:attrName>
                                        </p:attrNameLst>
                                      </p:cBhvr>
                                      <p:tavLst>
                                        <p:tav tm="0">
                                          <p:val>
                                            <p:strVal val="1+#ppt_w/2"/>
                                          </p:val>
                                        </p:tav>
                                        <p:tav tm="100000">
                                          <p:val>
                                            <p:strVal val="#ppt_x"/>
                                          </p:val>
                                        </p:tav>
                                      </p:tavLst>
                                    </p:anim>
                                    <p:anim calcmode="lin" valueType="num">
                                      <p:cBhvr additive="base">
                                        <p:cTn id="16" dur="500" fill="hold"/>
                                        <p:tgtEl>
                                          <p:spTgt spid="19458"/>
                                        </p:tgtEl>
                                        <p:attrNameLst>
                                          <p:attrName>ppt_y</p:attrName>
                                        </p:attrNameLst>
                                      </p:cBhvr>
                                      <p:tavLst>
                                        <p:tav tm="0">
                                          <p:val>
                                            <p:strVal val="0-#ppt_h/2"/>
                                          </p:val>
                                        </p:tav>
                                        <p:tav tm="100000">
                                          <p:val>
                                            <p:strVal val="#ppt_y"/>
                                          </p:val>
                                        </p:tav>
                                      </p:tavLst>
                                    </p:anim>
                                  </p:childTnLst>
                                </p:cTn>
                              </p:par>
                            </p:childTnLst>
                          </p:cTn>
                        </p:par>
                        <p:par>
                          <p:cTn id="17" fill="hold">
                            <p:stCondLst>
                              <p:cond delay="4500"/>
                            </p:stCondLst>
                            <p:childTnLst>
                              <p:par>
                                <p:cTn id="18" presetID="10" presetClass="entr" presetSubtype="0" fill="hold" grpId="0" nodeType="afterEffect">
                                  <p:stCondLst>
                                    <p:cond delay="0"/>
                                  </p:stCondLst>
                                  <p:childTnLst>
                                    <p:set>
                                      <p:cBhvr>
                                        <p:cTn id="19" dur="1" fill="hold">
                                          <p:stCondLst>
                                            <p:cond delay="0"/>
                                          </p:stCondLst>
                                        </p:cTn>
                                        <p:tgtEl>
                                          <p:spTgt spid="6">
                                            <p:bg/>
                                          </p:spTgt>
                                        </p:tgtEl>
                                        <p:attrNameLst>
                                          <p:attrName>style.visibility</p:attrName>
                                        </p:attrNameLst>
                                      </p:cBhvr>
                                      <p:to>
                                        <p:strVal val="visible"/>
                                      </p:to>
                                    </p:set>
                                    <p:animEffect transition="in" filter="fade">
                                      <p:cBhvr>
                                        <p:cTn id="20" dur="500"/>
                                        <p:tgtEl>
                                          <p:spTgt spid="6">
                                            <p:bg/>
                                          </p:spTgt>
                                        </p:tgtEl>
                                      </p:cBhvr>
                                    </p:animEffect>
                                  </p:childTnLst>
                                </p:cTn>
                              </p:par>
                            </p:childTnLst>
                          </p:cTn>
                        </p:par>
                        <p:par>
                          <p:cTn id="21" fill="hold">
                            <p:stCondLst>
                              <p:cond delay="5000"/>
                            </p:stCondLst>
                            <p:childTnLst>
                              <p:par>
                                <p:cTn id="22" presetID="10" presetClass="entr" presetSubtype="0" fill="hold" grpId="0" nodeType="afterEffect">
                                  <p:stCondLst>
                                    <p:cond delay="0"/>
                                  </p:stCondLst>
                                  <p:childTnLst>
                                    <p:set>
                                      <p:cBhvr>
                                        <p:cTn id="23" dur="1" fill="hold">
                                          <p:stCondLst>
                                            <p:cond delay="0"/>
                                          </p:stCondLst>
                                        </p:cTn>
                                        <p:tgtEl>
                                          <p:spTgt spid="6">
                                            <p:txEl>
                                              <p:pRg st="0" end="0"/>
                                            </p:txEl>
                                          </p:spTgt>
                                        </p:tgtEl>
                                        <p:attrNameLst>
                                          <p:attrName>style.visibility</p:attrName>
                                        </p:attrNameLst>
                                      </p:cBhvr>
                                      <p:to>
                                        <p:strVal val="visible"/>
                                      </p:to>
                                    </p:set>
                                    <p:animEffect transition="in" filter="fade">
                                      <p:cBhvr>
                                        <p:cTn id="24" dur="500"/>
                                        <p:tgtEl>
                                          <p:spTgt spid="6">
                                            <p:txEl>
                                              <p:pRg st="0" end="0"/>
                                            </p:txEl>
                                          </p:spTgt>
                                        </p:tgtEl>
                                      </p:cBhvr>
                                    </p:animEffect>
                                  </p:childTnLst>
                                </p:cTn>
                              </p:par>
                            </p:childTnLst>
                          </p:cTn>
                        </p:par>
                        <p:par>
                          <p:cTn id="25" fill="hold">
                            <p:stCondLst>
                              <p:cond delay="5500"/>
                            </p:stCondLst>
                            <p:childTnLst>
                              <p:par>
                                <p:cTn id="26" presetID="2" presetClass="entr" presetSubtype="9"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fill="hold"/>
                                        <p:tgtEl>
                                          <p:spTgt spid="7"/>
                                        </p:tgtEl>
                                        <p:attrNameLst>
                                          <p:attrName>ppt_x</p:attrName>
                                        </p:attrNameLst>
                                      </p:cBhvr>
                                      <p:tavLst>
                                        <p:tav tm="0">
                                          <p:val>
                                            <p:strVal val="0-#ppt_w/2"/>
                                          </p:val>
                                        </p:tav>
                                        <p:tav tm="100000">
                                          <p:val>
                                            <p:strVal val="#ppt_x"/>
                                          </p:val>
                                        </p:tav>
                                      </p:tavLst>
                                    </p:anim>
                                    <p:anim calcmode="lin" valueType="num">
                                      <p:cBhvr additive="base">
                                        <p:cTn id="29" dur="500" fill="hold"/>
                                        <p:tgtEl>
                                          <p:spTgt spid="7"/>
                                        </p:tgtEl>
                                        <p:attrNameLst>
                                          <p:attrName>ppt_y</p:attrName>
                                        </p:attrNameLst>
                                      </p:cBhvr>
                                      <p:tavLst>
                                        <p:tav tm="0">
                                          <p:val>
                                            <p:strVal val="0-#ppt_h/2"/>
                                          </p:val>
                                        </p:tav>
                                        <p:tav tm="100000">
                                          <p:val>
                                            <p:strVal val="#ppt_y"/>
                                          </p:val>
                                        </p:tav>
                                      </p:tavLst>
                                    </p:anim>
                                  </p:childTnLst>
                                </p:cTn>
                              </p:par>
                            </p:childTnLst>
                          </p:cTn>
                        </p:par>
                        <p:par>
                          <p:cTn id="30" fill="hold">
                            <p:stCondLst>
                              <p:cond delay="6000"/>
                            </p:stCondLst>
                            <p:childTnLst>
                              <p:par>
                                <p:cTn id="31" presetID="10" presetClass="entr" presetSubtype="0" fill="hold" grpId="0" nodeType="afterEffect">
                                  <p:stCondLst>
                                    <p:cond delay="0"/>
                                  </p:stCondLst>
                                  <p:childTnLst>
                                    <p:set>
                                      <p:cBhvr>
                                        <p:cTn id="32" dur="1" fill="hold">
                                          <p:stCondLst>
                                            <p:cond delay="0"/>
                                          </p:stCondLst>
                                        </p:cTn>
                                        <p:tgtEl>
                                          <p:spTgt spid="8">
                                            <p:bg/>
                                          </p:spTgt>
                                        </p:tgtEl>
                                        <p:attrNameLst>
                                          <p:attrName>style.visibility</p:attrName>
                                        </p:attrNameLst>
                                      </p:cBhvr>
                                      <p:to>
                                        <p:strVal val="visible"/>
                                      </p:to>
                                    </p:set>
                                    <p:animEffect transition="in" filter="fade">
                                      <p:cBhvr>
                                        <p:cTn id="33" dur="500"/>
                                        <p:tgtEl>
                                          <p:spTgt spid="8">
                                            <p:bg/>
                                          </p:spTgt>
                                        </p:tgtEl>
                                      </p:cBhvr>
                                    </p:animEffect>
                                  </p:childTnLst>
                                </p:cTn>
                              </p:par>
                            </p:childTnLst>
                          </p:cTn>
                        </p:par>
                        <p:par>
                          <p:cTn id="34" fill="hold">
                            <p:stCondLst>
                              <p:cond delay="6500"/>
                            </p:stCondLst>
                            <p:childTnLst>
                              <p:par>
                                <p:cTn id="35" presetID="10" presetClass="entr" presetSubtype="0" fill="hold" grpId="0" nodeType="afterEffect">
                                  <p:stCondLst>
                                    <p:cond delay="0"/>
                                  </p:stCondLst>
                                  <p:childTnLst>
                                    <p:set>
                                      <p:cBhvr>
                                        <p:cTn id="36" dur="1" fill="hold">
                                          <p:stCondLst>
                                            <p:cond delay="0"/>
                                          </p:stCondLst>
                                        </p:cTn>
                                        <p:tgtEl>
                                          <p:spTgt spid="8">
                                            <p:txEl>
                                              <p:pRg st="0" end="0"/>
                                            </p:txEl>
                                          </p:spTgt>
                                        </p:tgtEl>
                                        <p:attrNameLst>
                                          <p:attrName>style.visibility</p:attrName>
                                        </p:attrNameLst>
                                      </p:cBhvr>
                                      <p:to>
                                        <p:strVal val="visible"/>
                                      </p:to>
                                    </p:set>
                                    <p:animEffect transition="in" filter="fade">
                                      <p:cBhvr>
                                        <p:cTn id="37"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animBg="1"/>
      <p:bldP spid="6" grpId="0" build="p" animBg="1"/>
      <p:bldP spid="8"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15" descr="Описание: adil mellim"/>
          <p:cNvPicPr>
            <a:picLocks noChangeAspect="1" noChangeArrowheads="1"/>
          </p:cNvPicPr>
          <p:nvPr/>
        </p:nvPicPr>
        <p:blipFill>
          <a:blip r:embed="rId2" cstate="print"/>
          <a:srcRect/>
          <a:stretch>
            <a:fillRect/>
          </a:stretch>
        </p:blipFill>
        <p:spPr bwMode="auto">
          <a:xfrm>
            <a:off x="381000" y="1524000"/>
            <a:ext cx="1485900" cy="2076450"/>
          </a:xfrm>
          <a:prstGeom prst="rect">
            <a:avLst/>
          </a:prstGeom>
          <a:ln>
            <a:noFill/>
          </a:ln>
          <a:effectLst>
            <a:outerShdw blurRad="292100" dist="139700" dir="2700000" algn="tl" rotWithShape="0">
              <a:srgbClr val="333333">
                <a:alpha val="65000"/>
              </a:srgbClr>
            </a:outerShdw>
          </a:effectLst>
        </p:spPr>
      </p:pic>
      <p:sp>
        <p:nvSpPr>
          <p:cNvPr id="3" name="TextBox 2"/>
          <p:cNvSpPr txBox="1"/>
          <p:nvPr/>
        </p:nvSpPr>
        <p:spPr>
          <a:xfrm>
            <a:off x="914400" y="663714"/>
            <a:ext cx="7694735" cy="707886"/>
          </a:xfrm>
          <a:prstGeom prst="rect">
            <a:avLst/>
          </a:prstGeom>
          <a:noFill/>
        </p:spPr>
        <p:txBody>
          <a:bodyPr wrap="none" rtlCol="0">
            <a:spAutoFit/>
          </a:bodyPr>
          <a:lstStyle/>
          <a:p>
            <a:r>
              <a:rPr lang="az-Latn-AZ" sz="4000" dirty="0" smtClean="0">
                <a:solidFill>
                  <a:schemeClr val="tx2"/>
                </a:solidFill>
                <a:latin typeface="Times New Roman" pitchFamily="18" charset="0"/>
                <a:cs typeface="Times New Roman" pitchFamily="18" charset="0"/>
              </a:rPr>
              <a:t>Kafedranın yaradıcıları və rəhbərləri</a:t>
            </a:r>
            <a:endParaRPr lang="ru-RU" sz="4000" dirty="0" smtClean="0">
              <a:solidFill>
                <a:schemeClr val="tx2"/>
              </a:solidFill>
              <a:latin typeface="Times New Roman" pitchFamily="18" charset="0"/>
              <a:cs typeface="Times New Roman" pitchFamily="18" charset="0"/>
            </a:endParaRPr>
          </a:p>
        </p:txBody>
      </p:sp>
      <p:sp>
        <p:nvSpPr>
          <p:cNvPr id="4" name="Прямоугольник 3"/>
          <p:cNvSpPr/>
          <p:nvPr/>
        </p:nvSpPr>
        <p:spPr>
          <a:xfrm>
            <a:off x="2057400" y="1524000"/>
            <a:ext cx="6781800" cy="2092881"/>
          </a:xfrm>
          <a:prstGeom prst="rect">
            <a:avLst/>
          </a:prstGeom>
          <a:ln>
            <a:solidFill>
              <a:schemeClr val="accent3">
                <a:lumMod val="75000"/>
              </a:schemeClr>
            </a:solidFill>
          </a:ln>
        </p:spPr>
        <p:txBody>
          <a:bodyPr wrap="square">
            <a:spAutoFit/>
          </a:bodyPr>
          <a:lstStyle/>
          <a:p>
            <a:pPr algn="just"/>
            <a:r>
              <a:rPr lang="az-Latn-AZ" b="1" dirty="0" smtClean="0">
                <a:cs typeface="Times New Roman" pitchFamily="18" charset="0"/>
              </a:rPr>
              <a:t>Adil Umud oğlu Mahmudov - </a:t>
            </a:r>
            <a:r>
              <a:rPr lang="az-Latn-AZ" sz="1600" dirty="0" smtClean="0">
                <a:latin typeface="Times New Roman" pitchFamily="18" charset="0"/>
                <a:cs typeface="Times New Roman" pitchFamily="18" charset="0"/>
              </a:rPr>
              <a:t>23.02.1937-ci ildə Ucar rayonunun Quləbənd kəndində anadan olmuşdur. 1959-cu ildə Azərbaycan Dövlət Universitetinin Fizika fakültəsini fərqlənmə diplomu ilə bitirmişdir. 1966-cı ildə namizədlik dissertasiyasını müdafiə etmiş, 1990-cı ildə Moskvanın Kimya Texnologiyası İnstitutunda doktorluq dissertasiyasını müdafiə edərək kimya elmləri doktoru alimlik dərəcəsi almışdır. 1985-1990-cı illərdə “Optika və molekulyar fizika” kafedrasının müdiri vəzifəsində çalışmışdır. 05.09.2009-cu ildə vəfat etmişdir.</a:t>
            </a:r>
            <a:endParaRPr lang="ru-RU" sz="1600" dirty="0">
              <a:latin typeface="Times New Roman" pitchFamily="18" charset="0"/>
              <a:cs typeface="Times New Roman" pitchFamily="18" charset="0"/>
            </a:endParaRPr>
          </a:p>
        </p:txBody>
      </p:sp>
      <p:pic>
        <p:nvPicPr>
          <p:cNvPr id="3073" name="Picture 4" descr="Описание: faiq ehmedov"/>
          <p:cNvPicPr>
            <a:picLocks noChangeAspect="1" noChangeArrowheads="1"/>
          </p:cNvPicPr>
          <p:nvPr/>
        </p:nvPicPr>
        <p:blipFill>
          <a:blip r:embed="rId3" cstate="print"/>
          <a:srcRect/>
          <a:stretch>
            <a:fillRect/>
          </a:stretch>
        </p:blipFill>
        <p:spPr bwMode="auto">
          <a:xfrm>
            <a:off x="7364773" y="4038600"/>
            <a:ext cx="1550627" cy="2362200"/>
          </a:xfrm>
          <a:prstGeom prst="rect">
            <a:avLst/>
          </a:prstGeom>
          <a:ln>
            <a:noFill/>
          </a:ln>
          <a:effectLst>
            <a:outerShdw blurRad="292100" dist="139700" dir="2700000" algn="tl" rotWithShape="0">
              <a:srgbClr val="333333">
                <a:alpha val="65000"/>
              </a:srgbClr>
            </a:outerShdw>
          </a:effectLst>
        </p:spPr>
      </p:pic>
      <p:cxnSp>
        <p:nvCxnSpPr>
          <p:cNvPr id="6" name="Прямая соединительная линия 5"/>
          <p:cNvCxnSpPr/>
          <p:nvPr/>
        </p:nvCxnSpPr>
        <p:spPr>
          <a:xfrm>
            <a:off x="381000" y="3886200"/>
            <a:ext cx="85344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7" name="Прямоугольник 6"/>
          <p:cNvSpPr/>
          <p:nvPr/>
        </p:nvSpPr>
        <p:spPr>
          <a:xfrm>
            <a:off x="381000" y="4061698"/>
            <a:ext cx="6858000" cy="2339102"/>
          </a:xfrm>
          <a:prstGeom prst="rect">
            <a:avLst/>
          </a:prstGeom>
          <a:ln>
            <a:solidFill>
              <a:schemeClr val="accent3">
                <a:lumMod val="75000"/>
              </a:schemeClr>
            </a:solidFill>
          </a:ln>
        </p:spPr>
        <p:txBody>
          <a:bodyPr wrap="square">
            <a:spAutoFit/>
          </a:bodyPr>
          <a:lstStyle/>
          <a:p>
            <a:pPr algn="just"/>
            <a:r>
              <a:rPr lang="az-Latn-AZ" b="1" dirty="0" smtClean="0"/>
              <a:t>Faiq Abduləvvəl oğlu Əhmədov</a:t>
            </a:r>
            <a:r>
              <a:rPr lang="az-Latn-AZ" dirty="0" smtClean="0"/>
              <a:t> - </a:t>
            </a:r>
            <a:r>
              <a:rPr lang="az-Latn-AZ" sz="1600" dirty="0" smtClean="0">
                <a:latin typeface="Times New Roman" pitchFamily="18" charset="0"/>
                <a:cs typeface="Times New Roman" pitchFamily="18" charset="0"/>
              </a:rPr>
              <a:t>16.10.1940-cı ildə Şəki şəhərində anadan olmuşdur. 1957-1962-ci illərdə BDU-nun Fizika-riyaziyyat fakültəsində təhsil alıb.1962-1965-ci illərdə M.V.Lomonosov adına Moskva Dövlət Universitetində aspirant olub. 1966-cı ildə fizika-riyaziyyat elmləri namizədi adını almışdır. 1992-ci ildə Rusiya Federasiyasının Elmlər Akademiyasının Kimyəvi Fizika İnstitutunda fizika-riyaziyyat elmləri doktoru adını almışdır. 1994-2011-ci  illərdə “Optika və molekulyar fizika” kafedrasının professoru, kafedra müdiri vəzifəsində çalışmışdır. 1997-ci ildən ömrünün sonunadək BDU-nun Appelyasiya Komissiyasının sədri vəzifəsində çalışmışdır.</a:t>
            </a:r>
            <a:endParaRPr lang="ru-RU" sz="16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20482"/>
                                        </p:tgtEl>
                                        <p:attrNameLst>
                                          <p:attrName>style.visibility</p:attrName>
                                        </p:attrNameLst>
                                      </p:cBhvr>
                                      <p:to>
                                        <p:strVal val="visible"/>
                                      </p:to>
                                    </p:set>
                                    <p:anim calcmode="lin" valueType="num">
                                      <p:cBhvr additive="base">
                                        <p:cTn id="7" dur="500" fill="hold"/>
                                        <p:tgtEl>
                                          <p:spTgt spid="20482"/>
                                        </p:tgtEl>
                                        <p:attrNameLst>
                                          <p:attrName>ppt_x</p:attrName>
                                        </p:attrNameLst>
                                      </p:cBhvr>
                                      <p:tavLst>
                                        <p:tav tm="0">
                                          <p:val>
                                            <p:strVal val="1+#ppt_w/2"/>
                                          </p:val>
                                        </p:tav>
                                        <p:tav tm="100000">
                                          <p:val>
                                            <p:strVal val="#ppt_x"/>
                                          </p:val>
                                        </p:tav>
                                      </p:tavLst>
                                    </p:anim>
                                    <p:anim calcmode="lin" valueType="num">
                                      <p:cBhvr additive="base">
                                        <p:cTn id="8" dur="500" fill="hold"/>
                                        <p:tgtEl>
                                          <p:spTgt spid="2048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4">
                                            <p:bg/>
                                          </p:spTgt>
                                        </p:tgtEl>
                                        <p:attrNameLst>
                                          <p:attrName>style.visibility</p:attrName>
                                        </p:attrNameLst>
                                      </p:cBhvr>
                                      <p:to>
                                        <p:strVal val="visible"/>
                                      </p:to>
                                    </p:set>
                                    <p:animEffect transition="in" filter="fade">
                                      <p:cBhvr>
                                        <p:cTn id="12" dur="1000"/>
                                        <p:tgtEl>
                                          <p:spTgt spid="4">
                                            <p:bg/>
                                          </p:spTgt>
                                        </p:tgtEl>
                                      </p:cBhvr>
                                    </p:animEffect>
                                  </p:childTnLst>
                                </p:cTn>
                              </p:par>
                            </p:childTnLst>
                          </p:cTn>
                        </p:par>
                        <p:par>
                          <p:cTn id="13" fill="hold">
                            <p:stCondLst>
                              <p:cond delay="1500"/>
                            </p:stCondLst>
                            <p:childTnLst>
                              <p:par>
                                <p:cTn id="14" presetID="10" presetClass="entr" presetSubtype="0" fill="hold" grpId="0" nodeType="afterEffect">
                                  <p:stCondLst>
                                    <p:cond delay="0"/>
                                  </p:stCondLst>
                                  <p:childTnLst>
                                    <p:set>
                                      <p:cBhvr>
                                        <p:cTn id="15" dur="1" fill="hold">
                                          <p:stCondLst>
                                            <p:cond delay="0"/>
                                          </p:stCondLst>
                                        </p:cTn>
                                        <p:tgtEl>
                                          <p:spTgt spid="4">
                                            <p:txEl>
                                              <p:pRg st="0" end="0"/>
                                            </p:txEl>
                                          </p:spTgt>
                                        </p:tgtEl>
                                        <p:attrNameLst>
                                          <p:attrName>style.visibility</p:attrName>
                                        </p:attrNameLst>
                                      </p:cBhvr>
                                      <p:to>
                                        <p:strVal val="visible"/>
                                      </p:to>
                                    </p:set>
                                    <p:animEffect transition="in" filter="fade">
                                      <p:cBhvr>
                                        <p:cTn id="16" dur="1000"/>
                                        <p:tgtEl>
                                          <p:spTgt spid="4">
                                            <p:txEl>
                                              <p:pRg st="0" end="0"/>
                                            </p:txEl>
                                          </p:spTgt>
                                        </p:tgtEl>
                                      </p:cBhvr>
                                    </p:animEffect>
                                  </p:childTnLst>
                                </p:cTn>
                              </p:par>
                            </p:childTnLst>
                          </p:cTn>
                        </p:par>
                        <p:par>
                          <p:cTn id="17" fill="hold">
                            <p:stCondLst>
                              <p:cond delay="2500"/>
                            </p:stCondLst>
                            <p:childTnLst>
                              <p:par>
                                <p:cTn id="18" presetID="2" presetClass="entr" presetSubtype="9" fill="hold" nodeType="afterEffect">
                                  <p:stCondLst>
                                    <p:cond delay="0"/>
                                  </p:stCondLst>
                                  <p:childTnLst>
                                    <p:set>
                                      <p:cBhvr>
                                        <p:cTn id="19" dur="1" fill="hold">
                                          <p:stCondLst>
                                            <p:cond delay="0"/>
                                          </p:stCondLst>
                                        </p:cTn>
                                        <p:tgtEl>
                                          <p:spTgt spid="3073"/>
                                        </p:tgtEl>
                                        <p:attrNameLst>
                                          <p:attrName>style.visibility</p:attrName>
                                        </p:attrNameLst>
                                      </p:cBhvr>
                                      <p:to>
                                        <p:strVal val="visible"/>
                                      </p:to>
                                    </p:set>
                                    <p:anim calcmode="lin" valueType="num">
                                      <p:cBhvr additive="base">
                                        <p:cTn id="20" dur="500" fill="hold"/>
                                        <p:tgtEl>
                                          <p:spTgt spid="3073"/>
                                        </p:tgtEl>
                                        <p:attrNameLst>
                                          <p:attrName>ppt_x</p:attrName>
                                        </p:attrNameLst>
                                      </p:cBhvr>
                                      <p:tavLst>
                                        <p:tav tm="0">
                                          <p:val>
                                            <p:strVal val="0-#ppt_w/2"/>
                                          </p:val>
                                        </p:tav>
                                        <p:tav tm="100000">
                                          <p:val>
                                            <p:strVal val="#ppt_x"/>
                                          </p:val>
                                        </p:tav>
                                      </p:tavLst>
                                    </p:anim>
                                    <p:anim calcmode="lin" valueType="num">
                                      <p:cBhvr additive="base">
                                        <p:cTn id="21" dur="500" fill="hold"/>
                                        <p:tgtEl>
                                          <p:spTgt spid="3073"/>
                                        </p:tgtEl>
                                        <p:attrNameLst>
                                          <p:attrName>ppt_y</p:attrName>
                                        </p:attrNameLst>
                                      </p:cBhvr>
                                      <p:tavLst>
                                        <p:tav tm="0">
                                          <p:val>
                                            <p:strVal val="0-#ppt_h/2"/>
                                          </p:val>
                                        </p:tav>
                                        <p:tav tm="100000">
                                          <p:val>
                                            <p:strVal val="#ppt_y"/>
                                          </p:val>
                                        </p:tav>
                                      </p:tavLst>
                                    </p:anim>
                                  </p:childTnLst>
                                </p:cTn>
                              </p:par>
                            </p:childTnLst>
                          </p:cTn>
                        </p:par>
                        <p:par>
                          <p:cTn id="22" fill="hold">
                            <p:stCondLst>
                              <p:cond delay="3000"/>
                            </p:stCondLst>
                            <p:childTnLst>
                              <p:par>
                                <p:cTn id="23" presetID="10" presetClass="entr" presetSubtype="0" fill="hold" grpId="0" nodeType="afterEffect">
                                  <p:stCondLst>
                                    <p:cond delay="0"/>
                                  </p:stCondLst>
                                  <p:childTnLst>
                                    <p:set>
                                      <p:cBhvr>
                                        <p:cTn id="24" dur="1" fill="hold">
                                          <p:stCondLst>
                                            <p:cond delay="0"/>
                                          </p:stCondLst>
                                        </p:cTn>
                                        <p:tgtEl>
                                          <p:spTgt spid="7">
                                            <p:bg/>
                                          </p:spTgt>
                                        </p:tgtEl>
                                        <p:attrNameLst>
                                          <p:attrName>style.visibility</p:attrName>
                                        </p:attrNameLst>
                                      </p:cBhvr>
                                      <p:to>
                                        <p:strVal val="visible"/>
                                      </p:to>
                                    </p:set>
                                    <p:animEffect transition="in" filter="fade">
                                      <p:cBhvr>
                                        <p:cTn id="25" dur="1000"/>
                                        <p:tgtEl>
                                          <p:spTgt spid="7">
                                            <p:bg/>
                                          </p:spTgt>
                                        </p:tgtEl>
                                      </p:cBhvr>
                                    </p:animEffect>
                                  </p:childTnLst>
                                </p:cTn>
                              </p:par>
                            </p:childTnLst>
                          </p:cTn>
                        </p:par>
                        <p:par>
                          <p:cTn id="26" fill="hold">
                            <p:stCondLst>
                              <p:cond delay="4000"/>
                            </p:stCondLst>
                            <p:childTnLst>
                              <p:par>
                                <p:cTn id="27" presetID="10" presetClass="entr" presetSubtype="0" fill="hold" grpId="0" nodeType="afterEffect">
                                  <p:stCondLst>
                                    <p:cond delay="0"/>
                                  </p:stCondLst>
                                  <p:childTnLst>
                                    <p:set>
                                      <p:cBhvr>
                                        <p:cTn id="28" dur="1" fill="hold">
                                          <p:stCondLst>
                                            <p:cond delay="0"/>
                                          </p:stCondLst>
                                        </p:cTn>
                                        <p:tgtEl>
                                          <p:spTgt spid="7">
                                            <p:txEl>
                                              <p:pRg st="0" end="0"/>
                                            </p:txEl>
                                          </p:spTgt>
                                        </p:tgtEl>
                                        <p:attrNameLst>
                                          <p:attrName>style.visibility</p:attrName>
                                        </p:attrNameLst>
                                      </p:cBhvr>
                                      <p:to>
                                        <p:strVal val="visible"/>
                                      </p:to>
                                    </p:set>
                                    <p:animEffect transition="in" filter="fade">
                                      <p:cBhvr>
                                        <p:cTn id="29" dur="10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P spid="7"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663714"/>
            <a:ext cx="7694735" cy="707886"/>
          </a:xfrm>
          <a:prstGeom prst="rect">
            <a:avLst/>
          </a:prstGeom>
          <a:noFill/>
        </p:spPr>
        <p:txBody>
          <a:bodyPr wrap="none" rtlCol="0">
            <a:spAutoFit/>
          </a:bodyPr>
          <a:lstStyle/>
          <a:p>
            <a:r>
              <a:rPr lang="az-Latn-AZ" sz="4000" dirty="0" smtClean="0">
                <a:solidFill>
                  <a:schemeClr val="tx2"/>
                </a:solidFill>
                <a:latin typeface="Times New Roman" pitchFamily="18" charset="0"/>
                <a:cs typeface="Times New Roman" pitchFamily="18" charset="0"/>
              </a:rPr>
              <a:t>Kafedranın yaradıcıları və rəhbərləri</a:t>
            </a:r>
            <a:endParaRPr lang="ru-RU" sz="4000" dirty="0" smtClean="0">
              <a:solidFill>
                <a:schemeClr val="tx2"/>
              </a:solidFill>
              <a:latin typeface="Times New Roman" pitchFamily="18" charset="0"/>
              <a:cs typeface="Times New Roman" pitchFamily="18" charset="0"/>
            </a:endParaRPr>
          </a:p>
        </p:txBody>
      </p:sp>
      <p:pic>
        <p:nvPicPr>
          <p:cNvPr id="21506" name="Picture 15" descr="Описание: Niftali_Qocayev"/>
          <p:cNvPicPr>
            <a:picLocks noChangeAspect="1" noChangeArrowheads="1"/>
          </p:cNvPicPr>
          <p:nvPr/>
        </p:nvPicPr>
        <p:blipFill>
          <a:blip r:embed="rId2" cstate="print"/>
          <a:srcRect/>
          <a:stretch>
            <a:fillRect/>
          </a:stretch>
        </p:blipFill>
        <p:spPr bwMode="auto">
          <a:xfrm>
            <a:off x="304799" y="1600200"/>
            <a:ext cx="1635651" cy="2057400"/>
          </a:xfrm>
          <a:prstGeom prst="rect">
            <a:avLst/>
          </a:prstGeom>
          <a:ln>
            <a:noFill/>
          </a:ln>
          <a:effectLst>
            <a:outerShdw blurRad="292100" dist="139700" dir="2700000" algn="tl" rotWithShape="0">
              <a:srgbClr val="333333">
                <a:alpha val="65000"/>
              </a:srgbClr>
            </a:outerShdw>
          </a:effectLst>
        </p:spPr>
      </p:pic>
      <p:sp>
        <p:nvSpPr>
          <p:cNvPr id="5" name="Прямоугольник 4"/>
          <p:cNvSpPr/>
          <p:nvPr/>
        </p:nvSpPr>
        <p:spPr>
          <a:xfrm>
            <a:off x="2133600" y="1658541"/>
            <a:ext cx="6705600" cy="1846659"/>
          </a:xfrm>
          <a:prstGeom prst="rect">
            <a:avLst/>
          </a:prstGeom>
          <a:ln>
            <a:solidFill>
              <a:schemeClr val="accent3">
                <a:lumMod val="75000"/>
              </a:schemeClr>
            </a:solidFill>
          </a:ln>
        </p:spPr>
        <p:txBody>
          <a:bodyPr wrap="square">
            <a:spAutoFit/>
          </a:bodyPr>
          <a:lstStyle/>
          <a:p>
            <a:pPr algn="just"/>
            <a:r>
              <a:rPr lang="az-Latn-AZ" b="1" dirty="0" smtClean="0"/>
              <a:t>Niftalı Mehralı oğlu Qocayev - </a:t>
            </a:r>
            <a:r>
              <a:rPr lang="en-US" sz="1600" dirty="0" smtClean="0">
                <a:latin typeface="Times New Roman" pitchFamily="18" charset="0"/>
                <a:cs typeface="Times New Roman" pitchFamily="18" charset="0"/>
              </a:rPr>
              <a:t>1936-cı </a:t>
            </a:r>
            <a:r>
              <a:rPr lang="en-US" sz="1600" dirty="0" err="1" smtClean="0">
                <a:latin typeface="Times New Roman" pitchFamily="18" charset="0"/>
                <a:cs typeface="Times New Roman" pitchFamily="18" charset="0"/>
              </a:rPr>
              <a:t>il</a:t>
            </a:r>
            <a:r>
              <a:rPr lang="en-US" sz="1600" dirty="0" smtClean="0">
                <a:latin typeface="Times New Roman" pitchFamily="18" charset="0"/>
                <a:cs typeface="Times New Roman" pitchFamily="18" charset="0"/>
              </a:rPr>
              <a:t> 18 </a:t>
            </a:r>
            <a:r>
              <a:rPr lang="en-US" sz="1600" dirty="0" err="1" smtClean="0">
                <a:latin typeface="Times New Roman" pitchFamily="18" charset="0"/>
                <a:cs typeface="Times New Roman" pitchFamily="18" charset="0"/>
              </a:rPr>
              <a:t>oktyabrda</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Qərbi</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Azərbaycanın</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Dilican</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rayonunun</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Göyərçin</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kəndində</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anadan</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olmuşdur</a:t>
            </a:r>
            <a:r>
              <a:rPr lang="en-US" sz="1600" dirty="0" smtClean="0">
                <a:latin typeface="Times New Roman" pitchFamily="18" charset="0"/>
                <a:cs typeface="Times New Roman" pitchFamily="18" charset="0"/>
              </a:rPr>
              <a:t>.</a:t>
            </a:r>
            <a:r>
              <a:rPr lang="az-Latn-AZ" sz="1600" dirty="0" smtClean="0">
                <a:latin typeface="Times New Roman" pitchFamily="18" charset="0"/>
                <a:cs typeface="Times New Roman" pitchFamily="18" charset="0"/>
              </a:rPr>
              <a:t> </a:t>
            </a:r>
            <a:r>
              <a:rPr lang="en-US" sz="1600" dirty="0" smtClean="0">
                <a:latin typeface="Times New Roman" pitchFamily="18" charset="0"/>
                <a:cs typeface="Times New Roman" pitchFamily="18" charset="0"/>
              </a:rPr>
              <a:t>1953-cü </a:t>
            </a:r>
            <a:r>
              <a:rPr lang="en-US" sz="1600" dirty="0" err="1" smtClean="0">
                <a:latin typeface="Times New Roman" pitchFamily="18" charset="0"/>
                <a:cs typeface="Times New Roman" pitchFamily="18" charset="0"/>
              </a:rPr>
              <a:t>ildə</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orta</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məktəbi</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qızıl</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medalla</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bitirmişdir</a:t>
            </a:r>
            <a:r>
              <a:rPr lang="az-Latn-AZ" sz="1600" dirty="0" smtClean="0">
                <a:latin typeface="Times New Roman" pitchFamily="18" charset="0"/>
                <a:cs typeface="Times New Roman" pitchFamily="18" charset="0"/>
              </a:rPr>
              <a:t>.</a:t>
            </a:r>
            <a:r>
              <a:rPr lang="en-US" sz="1600" dirty="0" smtClean="0">
                <a:latin typeface="Times New Roman" pitchFamily="18" charset="0"/>
                <a:cs typeface="Times New Roman" pitchFamily="18" charset="0"/>
              </a:rPr>
              <a:t> 1958</a:t>
            </a:r>
            <a:r>
              <a:rPr lang="az-Latn-AZ" sz="1600" dirty="0" smtClean="0">
                <a:latin typeface="Times New Roman" pitchFamily="18" charset="0"/>
                <a:cs typeface="Times New Roman" pitchFamily="18" charset="0"/>
              </a:rPr>
              <a:t>-ci ildə</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Bakı</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Dövlət</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Universiteti</a:t>
            </a:r>
            <a:r>
              <a:rPr lang="az-Latn-AZ" sz="1600" dirty="0" smtClean="0">
                <a:latin typeface="Times New Roman" pitchFamily="18" charset="0"/>
                <a:cs typeface="Times New Roman" pitchFamily="18" charset="0"/>
              </a:rPr>
              <a:t>nin</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fizika</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fakültəsi</a:t>
            </a:r>
            <a:r>
              <a:rPr lang="az-Latn-AZ" sz="1600" dirty="0" smtClean="0">
                <a:latin typeface="Times New Roman" pitchFamily="18" charset="0"/>
                <a:cs typeface="Times New Roman" pitchFamily="18" charset="0"/>
              </a:rPr>
              <a:t>nin</a:t>
            </a:r>
            <a:r>
              <a:rPr lang="en-US" sz="1600" dirty="0" smtClean="0">
                <a:latin typeface="Times New Roman" pitchFamily="18" charset="0"/>
                <a:cs typeface="Times New Roman" pitchFamily="18" charset="0"/>
              </a:rPr>
              <a:t> </a:t>
            </a:r>
            <a:r>
              <a:rPr lang="az-Latn-AZ" sz="1600" dirty="0" smtClean="0">
                <a:latin typeface="Times New Roman" pitchFamily="18" charset="0"/>
                <a:cs typeface="Times New Roman" pitchFamily="18" charset="0"/>
              </a:rPr>
              <a:t>“N</a:t>
            </a:r>
            <a:r>
              <a:rPr lang="en-US" sz="1600" dirty="0" err="1" smtClean="0">
                <a:latin typeface="Times New Roman" pitchFamily="18" charset="0"/>
                <a:cs typeface="Times New Roman" pitchFamily="18" charset="0"/>
              </a:rPr>
              <a:t>əzəri</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fizika</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kafedrası</a:t>
            </a:r>
            <a:r>
              <a:rPr lang="az-Latn-AZ" sz="1600" dirty="0" smtClean="0">
                <a:latin typeface="Times New Roman" pitchFamily="18" charset="0"/>
                <a:cs typeface="Times New Roman" pitchFamily="18" charset="0"/>
              </a:rPr>
              <a:t>”-nı bitirmişdir.</a:t>
            </a:r>
            <a:r>
              <a:rPr lang="en-US" sz="1600" dirty="0" smtClean="0">
                <a:latin typeface="Times New Roman" pitchFamily="18" charset="0"/>
                <a:cs typeface="Times New Roman" pitchFamily="18" charset="0"/>
              </a:rPr>
              <a:t> 1968 – 1984-c</a:t>
            </a:r>
            <a:r>
              <a:rPr lang="az-Latn-AZ" sz="1600" dirty="0" smtClean="0">
                <a:latin typeface="Times New Roman" pitchFamily="18" charset="0"/>
                <a:cs typeface="Times New Roman" pitchFamily="18" charset="0"/>
              </a:rPr>
              <a:t>ü illərdə</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Optika</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və</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molekulyar</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fizika</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kafedrasının</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müdiri</a:t>
            </a:r>
            <a:r>
              <a:rPr lang="az-Latn-AZ" sz="1600" dirty="0" smtClean="0">
                <a:latin typeface="Times New Roman" pitchFamily="18" charset="0"/>
                <a:cs typeface="Times New Roman" pitchFamily="18" charset="0"/>
              </a:rPr>
              <a:t> olmuşdur.</a:t>
            </a:r>
            <a:r>
              <a:rPr lang="en-US" sz="1600" dirty="0" smtClean="0">
                <a:latin typeface="Times New Roman" pitchFamily="18" charset="0"/>
                <a:cs typeface="Times New Roman" pitchFamily="18" charset="0"/>
              </a:rPr>
              <a:t> 1979</a:t>
            </a:r>
            <a:r>
              <a:rPr lang="az-Latn-AZ" sz="1600" dirty="0" smtClean="0">
                <a:latin typeface="Times New Roman" pitchFamily="18" charset="0"/>
                <a:cs typeface="Times New Roman" pitchFamily="18" charset="0"/>
              </a:rPr>
              <a:t>-cu ildə</a:t>
            </a:r>
            <a:r>
              <a:rPr lang="en-US" sz="1600" dirty="0" smtClean="0">
                <a:latin typeface="Times New Roman" pitchFamily="18" charset="0"/>
                <a:cs typeface="Times New Roman" pitchFamily="18" charset="0"/>
              </a:rPr>
              <a:t> </a:t>
            </a:r>
            <a:r>
              <a:rPr lang="az-Latn-AZ" sz="1600" dirty="0" smtClean="0">
                <a:latin typeface="Times New Roman" pitchFamily="18" charset="0"/>
                <a:cs typeface="Times New Roman" pitchFamily="18" charset="0"/>
              </a:rPr>
              <a:t>p</a:t>
            </a:r>
            <a:r>
              <a:rPr lang="en-US" sz="1600" dirty="0" err="1" smtClean="0">
                <a:latin typeface="Times New Roman" pitchFamily="18" charset="0"/>
                <a:cs typeface="Times New Roman" pitchFamily="18" charset="0"/>
              </a:rPr>
              <a:t>rofessor</a:t>
            </a:r>
            <a:r>
              <a:rPr lang="az-Latn-AZ" sz="1600" dirty="0" smtClean="0">
                <a:latin typeface="Times New Roman" pitchFamily="18" charset="0"/>
                <a:cs typeface="Times New Roman" pitchFamily="18" charset="0"/>
              </a:rPr>
              <a:t> adını qazanmışdır. 200</a:t>
            </a:r>
            <a:r>
              <a:rPr lang="en-US" sz="1600" dirty="0" smtClean="0">
                <a:latin typeface="Times New Roman" pitchFamily="18" charset="0"/>
                <a:cs typeface="Times New Roman" pitchFamily="18" charset="0"/>
              </a:rPr>
              <a:t>3</a:t>
            </a:r>
            <a:r>
              <a:rPr lang="az-Latn-AZ" sz="1600" dirty="0" smtClean="0">
                <a:latin typeface="Times New Roman" pitchFamily="18" charset="0"/>
                <a:cs typeface="Times New Roman" pitchFamily="18" charset="0"/>
              </a:rPr>
              <a:t>-cü ildə</a:t>
            </a:r>
            <a:r>
              <a:rPr lang="en-US" sz="1600" dirty="0" smtClean="0">
                <a:latin typeface="Times New Roman" pitchFamily="18" charset="0"/>
                <a:cs typeface="Times New Roman" pitchFamily="18" charset="0"/>
              </a:rPr>
              <a:t> </a:t>
            </a:r>
            <a:r>
              <a:rPr lang="az-Latn-AZ" sz="1600" dirty="0" smtClean="0">
                <a:latin typeface="Times New Roman" pitchFamily="18" charset="0"/>
                <a:cs typeface="Times New Roman" pitchFamily="18" charset="0"/>
              </a:rPr>
              <a:t>e</a:t>
            </a:r>
            <a:r>
              <a:rPr lang="en-US" sz="1600" dirty="0" err="1" smtClean="0">
                <a:latin typeface="Times New Roman" pitchFamily="18" charset="0"/>
                <a:cs typeface="Times New Roman" pitchFamily="18" charset="0"/>
              </a:rPr>
              <a:t>lmlər</a:t>
            </a:r>
            <a:r>
              <a:rPr lang="en-US" sz="1600" dirty="0" smtClean="0">
                <a:latin typeface="Times New Roman" pitchFamily="18" charset="0"/>
                <a:cs typeface="Times New Roman" pitchFamily="18" charset="0"/>
              </a:rPr>
              <a:t> </a:t>
            </a:r>
            <a:r>
              <a:rPr lang="az-Latn-AZ" sz="1600" dirty="0" smtClean="0">
                <a:latin typeface="Times New Roman" pitchFamily="18" charset="0"/>
                <a:cs typeface="Times New Roman" pitchFamily="18" charset="0"/>
              </a:rPr>
              <a:t>doktorluğu dissertasiyasını müdafiə etmişdir. </a:t>
            </a:r>
            <a:endParaRPr lang="en-US" sz="1600" dirty="0">
              <a:latin typeface="Times New Roman" pitchFamily="18" charset="0"/>
              <a:cs typeface="Times New Roman" pitchFamily="18" charset="0"/>
            </a:endParaRPr>
          </a:p>
        </p:txBody>
      </p:sp>
      <p:cxnSp>
        <p:nvCxnSpPr>
          <p:cNvPr id="6" name="Прямая соединительная линия 5"/>
          <p:cNvCxnSpPr/>
          <p:nvPr/>
        </p:nvCxnSpPr>
        <p:spPr>
          <a:xfrm>
            <a:off x="381000" y="3886200"/>
            <a:ext cx="8534400" cy="1588"/>
          </a:xfrm>
          <a:prstGeom prst="line">
            <a:avLst/>
          </a:prstGeom>
        </p:spPr>
        <p:style>
          <a:lnRef idx="1">
            <a:schemeClr val="accent1"/>
          </a:lnRef>
          <a:fillRef idx="0">
            <a:schemeClr val="accent1"/>
          </a:fillRef>
          <a:effectRef idx="0">
            <a:schemeClr val="accent1"/>
          </a:effectRef>
          <a:fontRef idx="minor">
            <a:schemeClr val="tx1"/>
          </a:fontRef>
        </p:style>
      </p:cxnSp>
      <p:pic>
        <p:nvPicPr>
          <p:cNvPr id="21507" name="Picture 5" descr="Описание: rasim"/>
          <p:cNvPicPr>
            <a:picLocks noChangeAspect="1" noChangeArrowheads="1"/>
          </p:cNvPicPr>
          <p:nvPr/>
        </p:nvPicPr>
        <p:blipFill>
          <a:blip r:embed="rId3" cstate="print"/>
          <a:srcRect/>
          <a:stretch>
            <a:fillRect/>
          </a:stretch>
        </p:blipFill>
        <p:spPr bwMode="auto">
          <a:xfrm>
            <a:off x="7315200" y="4114800"/>
            <a:ext cx="1600200" cy="2117725"/>
          </a:xfrm>
          <a:prstGeom prst="rect">
            <a:avLst/>
          </a:prstGeom>
          <a:ln>
            <a:noFill/>
          </a:ln>
          <a:effectLst>
            <a:outerShdw blurRad="292100" dist="139700" dir="2700000" algn="tl" rotWithShape="0">
              <a:srgbClr val="333333">
                <a:alpha val="65000"/>
              </a:srgbClr>
            </a:outerShdw>
          </a:effectLst>
        </p:spPr>
      </p:pic>
      <p:sp>
        <p:nvSpPr>
          <p:cNvPr id="8" name="Прямоугольник 7"/>
          <p:cNvSpPr/>
          <p:nvPr/>
        </p:nvSpPr>
        <p:spPr>
          <a:xfrm>
            <a:off x="228600" y="4092476"/>
            <a:ext cx="6934200" cy="2092881"/>
          </a:xfrm>
          <a:prstGeom prst="rect">
            <a:avLst/>
          </a:prstGeom>
          <a:ln>
            <a:solidFill>
              <a:schemeClr val="accent3">
                <a:lumMod val="75000"/>
              </a:schemeClr>
            </a:solidFill>
          </a:ln>
        </p:spPr>
        <p:txBody>
          <a:bodyPr wrap="square">
            <a:spAutoFit/>
          </a:bodyPr>
          <a:lstStyle/>
          <a:p>
            <a:pPr algn="just"/>
            <a:r>
              <a:rPr lang="az-Latn-AZ" b="1" dirty="0" smtClean="0"/>
              <a:t>Rasim Qara oğlu Məmmədov – </a:t>
            </a:r>
            <a:r>
              <a:rPr lang="en-US" sz="1600" dirty="0" smtClean="0">
                <a:latin typeface="Times New Roman" pitchFamily="18" charset="0"/>
                <a:cs typeface="Times New Roman" pitchFamily="18" charset="0"/>
              </a:rPr>
              <a:t>1950</a:t>
            </a:r>
            <a:r>
              <a:rPr lang="az-Latn-AZ" sz="1600" dirty="0" smtClean="0">
                <a:latin typeface="Times New Roman" pitchFamily="18" charset="0"/>
                <a:cs typeface="Times New Roman" pitchFamily="18" charset="0"/>
              </a:rPr>
              <a:t>-ci il 1 iyunda</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Ermənistan</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Respublikasının</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Basarkeçər</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rayonunun</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Nərimanlı</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kəndində</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anadan</a:t>
            </a:r>
            <a:r>
              <a:rPr lang="en-US" sz="1600" dirty="0" smtClean="0">
                <a:latin typeface="Times New Roman" pitchFamily="18" charset="0"/>
                <a:cs typeface="Times New Roman" pitchFamily="18" charset="0"/>
              </a:rPr>
              <a:t> olub.1967-</a:t>
            </a:r>
            <a:r>
              <a:rPr lang="az-Latn-AZ" sz="1600" dirty="0" smtClean="0">
                <a:latin typeface="Times New Roman" pitchFamily="18" charset="0"/>
                <a:cs typeface="Times New Roman" pitchFamily="18" charset="0"/>
              </a:rPr>
              <a:t>ci ildə</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orta</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məktəbi</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Qızıl</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medal”la</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bitirib</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Azərbaycan</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Texniki</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Universitetin</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Avtomatika</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və</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Hesablama</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Texnikası</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fakültəsinə</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qəbul</a:t>
            </a:r>
            <a:r>
              <a:rPr lang="en-US" sz="1600" dirty="0" smtClean="0">
                <a:latin typeface="Times New Roman" pitchFamily="18" charset="0"/>
                <a:cs typeface="Times New Roman" pitchFamily="18" charset="0"/>
              </a:rPr>
              <a:t> olub.1971-1972</a:t>
            </a:r>
            <a:r>
              <a:rPr lang="az-Latn-AZ" sz="1600" dirty="0" smtClean="0">
                <a:latin typeface="Times New Roman" pitchFamily="18" charset="0"/>
                <a:cs typeface="Times New Roman" pitchFamily="18" charset="0"/>
              </a:rPr>
              <a:t>-ci illərdə</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Moskva</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İdarəetmə</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Problemləri</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İnstitutunda</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təhsilini</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davam</a:t>
            </a:r>
            <a:r>
              <a:rPr lang="az-Latn-AZ" sz="1600" dirty="0" smtClean="0">
                <a:latin typeface="Times New Roman" pitchFamily="18" charset="0"/>
                <a:cs typeface="Times New Roman" pitchFamily="18" charset="0"/>
              </a:rPr>
              <a:t> etdirmiş, </a:t>
            </a:r>
            <a:r>
              <a:rPr lang="en-US" sz="1600" dirty="0" smtClean="0">
                <a:latin typeface="Times New Roman" pitchFamily="18" charset="0"/>
                <a:cs typeface="Times New Roman" pitchFamily="18" charset="0"/>
              </a:rPr>
              <a:t>1976-1979 </a:t>
            </a:r>
            <a:r>
              <a:rPr lang="az-Latn-AZ" sz="1600" dirty="0" smtClean="0">
                <a:latin typeface="Times New Roman" pitchFamily="18" charset="0"/>
                <a:cs typeface="Times New Roman" pitchFamily="18" charset="0"/>
              </a:rPr>
              <a:t>–cu illərdə </a:t>
            </a:r>
            <a:r>
              <a:rPr lang="en-US" sz="1600" dirty="0" smtClean="0">
                <a:latin typeface="Times New Roman" pitchFamily="18" charset="0"/>
                <a:cs typeface="Times New Roman" pitchFamily="18" charset="0"/>
              </a:rPr>
              <a:t>B</a:t>
            </a:r>
            <a:r>
              <a:rPr lang="az-Latn-AZ" sz="1600" dirty="0" smtClean="0">
                <a:latin typeface="Times New Roman" pitchFamily="18" charset="0"/>
                <a:cs typeface="Times New Roman" pitchFamily="18" charset="0"/>
              </a:rPr>
              <a:t>DU-nun </a:t>
            </a:r>
            <a:r>
              <a:rPr lang="en-US" sz="1600" dirty="0" err="1" smtClean="0">
                <a:latin typeface="Times New Roman" pitchFamily="18" charset="0"/>
                <a:cs typeface="Times New Roman" pitchFamily="18" charset="0"/>
              </a:rPr>
              <a:t>Radiofizika</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ixtisası</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üzrə</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aspiranturasında</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oxuyub</a:t>
            </a:r>
            <a:r>
              <a:rPr lang="en-US" sz="1600" dirty="0" smtClean="0">
                <a:latin typeface="Times New Roman" pitchFamily="18" charset="0"/>
                <a:cs typeface="Times New Roman" pitchFamily="18" charset="0"/>
              </a:rPr>
              <a:t>.</a:t>
            </a:r>
            <a:r>
              <a:rPr lang="az-Latn-AZ" sz="1600" dirty="0" smtClean="0">
                <a:latin typeface="Times New Roman" pitchFamily="18" charset="0"/>
                <a:cs typeface="Times New Roman" pitchFamily="18" charset="0"/>
              </a:rPr>
              <a:t> </a:t>
            </a:r>
            <a:r>
              <a:rPr lang="en-US" sz="1600" dirty="0" smtClean="0">
                <a:latin typeface="Times New Roman" pitchFamily="18" charset="0"/>
                <a:cs typeface="Times New Roman" pitchFamily="18" charset="0"/>
              </a:rPr>
              <a:t>BDU </a:t>
            </a:r>
            <a:r>
              <a:rPr lang="en-US" sz="1600" dirty="0" err="1" smtClean="0">
                <a:latin typeface="Times New Roman" pitchFamily="18" charset="0"/>
                <a:cs typeface="Times New Roman" pitchFamily="18" charset="0"/>
              </a:rPr>
              <a:t>Elmi</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Şurasının</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üzvüdür</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Bakı</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Universiteti</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Xəbərləri</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jurnalının</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redaksiya</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heyyətinin</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və</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Respublika</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Jurnalistlər</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Birliyinin</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üzvüdür</a:t>
            </a:r>
            <a:r>
              <a:rPr lang="en-US" sz="1600" dirty="0" smtClean="0">
                <a:latin typeface="Times New Roman" pitchFamily="18" charset="0"/>
                <a:cs typeface="Times New Roman" pitchFamily="18" charset="0"/>
              </a:rPr>
              <a:t>.</a:t>
            </a:r>
            <a:endParaRPr lang="ru-RU" sz="16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21506"/>
                                        </p:tgtEl>
                                        <p:attrNameLst>
                                          <p:attrName>style.visibility</p:attrName>
                                        </p:attrNameLst>
                                      </p:cBhvr>
                                      <p:to>
                                        <p:strVal val="visible"/>
                                      </p:to>
                                    </p:set>
                                    <p:anim calcmode="lin" valueType="num">
                                      <p:cBhvr additive="base">
                                        <p:cTn id="7" dur="500" fill="hold"/>
                                        <p:tgtEl>
                                          <p:spTgt spid="21506"/>
                                        </p:tgtEl>
                                        <p:attrNameLst>
                                          <p:attrName>ppt_x</p:attrName>
                                        </p:attrNameLst>
                                      </p:cBhvr>
                                      <p:tavLst>
                                        <p:tav tm="0">
                                          <p:val>
                                            <p:strVal val="1+#ppt_w/2"/>
                                          </p:val>
                                        </p:tav>
                                        <p:tav tm="100000">
                                          <p:val>
                                            <p:strVal val="#ppt_x"/>
                                          </p:val>
                                        </p:tav>
                                      </p:tavLst>
                                    </p:anim>
                                    <p:anim calcmode="lin" valueType="num">
                                      <p:cBhvr additive="base">
                                        <p:cTn id="8" dur="500" fill="hold"/>
                                        <p:tgtEl>
                                          <p:spTgt spid="2150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5">
                                            <p:bg/>
                                          </p:spTgt>
                                        </p:tgtEl>
                                        <p:attrNameLst>
                                          <p:attrName>style.visibility</p:attrName>
                                        </p:attrNameLst>
                                      </p:cBhvr>
                                      <p:to>
                                        <p:strVal val="visible"/>
                                      </p:to>
                                    </p:set>
                                    <p:animEffect transition="in" filter="fade">
                                      <p:cBhvr>
                                        <p:cTn id="12" dur="1000"/>
                                        <p:tgtEl>
                                          <p:spTgt spid="5">
                                            <p:bg/>
                                          </p:spTgt>
                                        </p:tgtEl>
                                      </p:cBhvr>
                                    </p:animEffect>
                                  </p:childTnLst>
                                </p:cTn>
                              </p:par>
                            </p:childTnLst>
                          </p:cTn>
                        </p:par>
                        <p:par>
                          <p:cTn id="13" fill="hold">
                            <p:stCondLst>
                              <p:cond delay="1500"/>
                            </p:stCondLst>
                            <p:childTnLst>
                              <p:par>
                                <p:cTn id="14" presetID="10" presetClass="entr" presetSubtype="0" fill="hold" grpId="0" nodeType="afterEffect">
                                  <p:stCondLst>
                                    <p:cond delay="0"/>
                                  </p:stCondLst>
                                  <p:childTnLst>
                                    <p:set>
                                      <p:cBhvr>
                                        <p:cTn id="15" dur="1" fill="hold">
                                          <p:stCondLst>
                                            <p:cond delay="0"/>
                                          </p:stCondLst>
                                        </p:cTn>
                                        <p:tgtEl>
                                          <p:spTgt spid="5">
                                            <p:txEl>
                                              <p:pRg st="0" end="0"/>
                                            </p:txEl>
                                          </p:spTgt>
                                        </p:tgtEl>
                                        <p:attrNameLst>
                                          <p:attrName>style.visibility</p:attrName>
                                        </p:attrNameLst>
                                      </p:cBhvr>
                                      <p:to>
                                        <p:strVal val="visible"/>
                                      </p:to>
                                    </p:set>
                                    <p:animEffect transition="in" filter="fade">
                                      <p:cBhvr>
                                        <p:cTn id="16" dur="1000"/>
                                        <p:tgtEl>
                                          <p:spTgt spid="5">
                                            <p:txEl>
                                              <p:pRg st="0" end="0"/>
                                            </p:txEl>
                                          </p:spTgt>
                                        </p:tgtEl>
                                      </p:cBhvr>
                                    </p:animEffect>
                                  </p:childTnLst>
                                </p:cTn>
                              </p:par>
                            </p:childTnLst>
                          </p:cTn>
                        </p:par>
                        <p:par>
                          <p:cTn id="17" fill="hold">
                            <p:stCondLst>
                              <p:cond delay="2500"/>
                            </p:stCondLst>
                            <p:childTnLst>
                              <p:par>
                                <p:cTn id="18" presetID="2" presetClass="entr" presetSubtype="9" fill="hold" nodeType="afterEffect">
                                  <p:stCondLst>
                                    <p:cond delay="0"/>
                                  </p:stCondLst>
                                  <p:childTnLst>
                                    <p:set>
                                      <p:cBhvr>
                                        <p:cTn id="19" dur="1" fill="hold">
                                          <p:stCondLst>
                                            <p:cond delay="0"/>
                                          </p:stCondLst>
                                        </p:cTn>
                                        <p:tgtEl>
                                          <p:spTgt spid="21507"/>
                                        </p:tgtEl>
                                        <p:attrNameLst>
                                          <p:attrName>style.visibility</p:attrName>
                                        </p:attrNameLst>
                                      </p:cBhvr>
                                      <p:to>
                                        <p:strVal val="visible"/>
                                      </p:to>
                                    </p:set>
                                    <p:anim calcmode="lin" valueType="num">
                                      <p:cBhvr additive="base">
                                        <p:cTn id="20" dur="500" fill="hold"/>
                                        <p:tgtEl>
                                          <p:spTgt spid="21507"/>
                                        </p:tgtEl>
                                        <p:attrNameLst>
                                          <p:attrName>ppt_x</p:attrName>
                                        </p:attrNameLst>
                                      </p:cBhvr>
                                      <p:tavLst>
                                        <p:tav tm="0">
                                          <p:val>
                                            <p:strVal val="0-#ppt_w/2"/>
                                          </p:val>
                                        </p:tav>
                                        <p:tav tm="100000">
                                          <p:val>
                                            <p:strVal val="#ppt_x"/>
                                          </p:val>
                                        </p:tav>
                                      </p:tavLst>
                                    </p:anim>
                                    <p:anim calcmode="lin" valueType="num">
                                      <p:cBhvr additive="base">
                                        <p:cTn id="21" dur="500" fill="hold"/>
                                        <p:tgtEl>
                                          <p:spTgt spid="21507"/>
                                        </p:tgtEl>
                                        <p:attrNameLst>
                                          <p:attrName>ppt_y</p:attrName>
                                        </p:attrNameLst>
                                      </p:cBhvr>
                                      <p:tavLst>
                                        <p:tav tm="0">
                                          <p:val>
                                            <p:strVal val="0-#ppt_h/2"/>
                                          </p:val>
                                        </p:tav>
                                        <p:tav tm="100000">
                                          <p:val>
                                            <p:strVal val="#ppt_y"/>
                                          </p:val>
                                        </p:tav>
                                      </p:tavLst>
                                    </p:anim>
                                  </p:childTnLst>
                                </p:cTn>
                              </p:par>
                            </p:childTnLst>
                          </p:cTn>
                        </p:par>
                        <p:par>
                          <p:cTn id="22" fill="hold">
                            <p:stCondLst>
                              <p:cond delay="3000"/>
                            </p:stCondLst>
                            <p:childTnLst>
                              <p:par>
                                <p:cTn id="23" presetID="10" presetClass="entr" presetSubtype="0" fill="hold" grpId="0" nodeType="afterEffect">
                                  <p:stCondLst>
                                    <p:cond delay="0"/>
                                  </p:stCondLst>
                                  <p:childTnLst>
                                    <p:set>
                                      <p:cBhvr>
                                        <p:cTn id="24" dur="1" fill="hold">
                                          <p:stCondLst>
                                            <p:cond delay="0"/>
                                          </p:stCondLst>
                                        </p:cTn>
                                        <p:tgtEl>
                                          <p:spTgt spid="8">
                                            <p:bg/>
                                          </p:spTgt>
                                        </p:tgtEl>
                                        <p:attrNameLst>
                                          <p:attrName>style.visibility</p:attrName>
                                        </p:attrNameLst>
                                      </p:cBhvr>
                                      <p:to>
                                        <p:strVal val="visible"/>
                                      </p:to>
                                    </p:set>
                                    <p:animEffect transition="in" filter="fade">
                                      <p:cBhvr>
                                        <p:cTn id="25" dur="1000"/>
                                        <p:tgtEl>
                                          <p:spTgt spid="8">
                                            <p:bg/>
                                          </p:spTgt>
                                        </p:tgtEl>
                                      </p:cBhvr>
                                    </p:animEffect>
                                  </p:childTnLst>
                                </p:cTn>
                              </p:par>
                            </p:childTnLst>
                          </p:cTn>
                        </p:par>
                        <p:par>
                          <p:cTn id="26" fill="hold">
                            <p:stCondLst>
                              <p:cond delay="4000"/>
                            </p:stCondLst>
                            <p:childTnLst>
                              <p:par>
                                <p:cTn id="27" presetID="10" presetClass="entr" presetSubtype="0" fill="hold" grpId="0" nodeType="afterEffect">
                                  <p:stCondLst>
                                    <p:cond delay="0"/>
                                  </p:stCondLst>
                                  <p:childTnLst>
                                    <p:set>
                                      <p:cBhvr>
                                        <p:cTn id="28" dur="1" fill="hold">
                                          <p:stCondLst>
                                            <p:cond delay="0"/>
                                          </p:stCondLst>
                                        </p:cTn>
                                        <p:tgtEl>
                                          <p:spTgt spid="8">
                                            <p:txEl>
                                              <p:pRg st="0" end="0"/>
                                            </p:txEl>
                                          </p:spTgt>
                                        </p:tgtEl>
                                        <p:attrNameLst>
                                          <p:attrName>style.visibility</p:attrName>
                                        </p:attrNameLst>
                                      </p:cBhvr>
                                      <p:to>
                                        <p:strVal val="visible"/>
                                      </p:to>
                                    </p:set>
                                    <p:animEffect transition="in" filter="fade">
                                      <p:cBhvr>
                                        <p:cTn id="29" dur="10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P spid="8" grpId="0" build="p"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67000" y="533400"/>
            <a:ext cx="4495800" cy="707886"/>
          </a:xfrm>
          <a:prstGeom prst="rect">
            <a:avLst/>
          </a:prstGeom>
          <a:noFill/>
        </p:spPr>
        <p:txBody>
          <a:bodyPr wrap="square" rtlCol="0">
            <a:spAutoFit/>
          </a:bodyPr>
          <a:lstStyle/>
          <a:p>
            <a:r>
              <a:rPr lang="az-Latn-AZ" sz="4000" dirty="0" smtClean="0">
                <a:solidFill>
                  <a:schemeClr val="tx2"/>
                </a:solidFill>
                <a:latin typeface="Times New Roman" pitchFamily="18" charset="0"/>
                <a:cs typeface="Times New Roman" pitchFamily="18" charset="0"/>
              </a:rPr>
              <a:t>Kafedra Rəhbəri</a:t>
            </a:r>
            <a:endParaRPr lang="ru-RU" sz="4000" dirty="0">
              <a:solidFill>
                <a:schemeClr val="tx2"/>
              </a:solidFill>
              <a:latin typeface="Times New Roman" pitchFamily="18" charset="0"/>
              <a:cs typeface="Times New Roman" pitchFamily="18" charset="0"/>
            </a:endParaRPr>
          </a:p>
        </p:txBody>
      </p:sp>
      <p:sp>
        <p:nvSpPr>
          <p:cNvPr id="5" name="Прямоугольник 4"/>
          <p:cNvSpPr/>
          <p:nvPr/>
        </p:nvSpPr>
        <p:spPr>
          <a:xfrm>
            <a:off x="228600" y="1905000"/>
            <a:ext cx="5410200" cy="4832092"/>
          </a:xfrm>
          <a:prstGeom prst="rect">
            <a:avLst/>
          </a:prstGeom>
          <a:ln>
            <a:solidFill>
              <a:srgbClr val="7030A0"/>
            </a:solidFill>
          </a:ln>
          <a:effectLst/>
          <a:scene3d>
            <a:camera prst="orthographicFront">
              <a:rot lat="0" lon="0" rev="0"/>
            </a:camera>
            <a:lightRig rig="chilly" dir="t">
              <a:rot lat="0" lon="0" rev="18480000"/>
            </a:lightRig>
          </a:scene3d>
          <a:sp3d prstMaterial="clear">
            <a:bevelT h="63500"/>
          </a:sp3d>
        </p:spPr>
        <p:style>
          <a:lnRef idx="2">
            <a:schemeClr val="accent3"/>
          </a:lnRef>
          <a:fillRef idx="1">
            <a:schemeClr val="lt1"/>
          </a:fillRef>
          <a:effectRef idx="0">
            <a:schemeClr val="accent3"/>
          </a:effectRef>
          <a:fontRef idx="minor">
            <a:schemeClr val="dk1"/>
          </a:fontRef>
        </p:style>
        <p:txBody>
          <a:bodyPr wrap="square">
            <a:spAutoFit/>
          </a:bodyPr>
          <a:lstStyle/>
          <a:p>
            <a:pPr fontAlgn="auto">
              <a:lnSpc>
                <a:spcPct val="110000"/>
              </a:lnSpc>
              <a:spcBef>
                <a:spcPts val="0"/>
              </a:spcBef>
              <a:spcAft>
                <a:spcPts val="0"/>
              </a:spcAft>
              <a:buFont typeface="Wingdings" pitchFamily="2" charset="2"/>
              <a:buChar char="Ø"/>
              <a:defRPr/>
            </a:pPr>
            <a:r>
              <a:rPr lang="ru-RU" sz="2000" dirty="0">
                <a:latin typeface="Bookman Old Style" pitchFamily="18" charset="0"/>
              </a:rPr>
              <a:t> </a:t>
            </a:r>
            <a:r>
              <a:rPr lang="az-Latn-AZ" sz="2000" dirty="0" smtClean="0">
                <a:latin typeface="Bookman Old Style" pitchFamily="18" charset="0"/>
              </a:rPr>
              <a:t>“Optika və molekulyar fizika”    </a:t>
            </a:r>
          </a:p>
          <a:p>
            <a:pPr fontAlgn="auto">
              <a:lnSpc>
                <a:spcPct val="110000"/>
              </a:lnSpc>
              <a:spcBef>
                <a:spcPts val="0"/>
              </a:spcBef>
              <a:spcAft>
                <a:spcPts val="0"/>
              </a:spcAft>
              <a:defRPr/>
            </a:pPr>
            <a:r>
              <a:rPr lang="az-Latn-AZ" sz="2000" dirty="0" smtClean="0">
                <a:latin typeface="Bookman Old Style" pitchFamily="18" charset="0"/>
              </a:rPr>
              <a:t>   kafedrasının müdiri</a:t>
            </a:r>
            <a:r>
              <a:rPr lang="en-US" sz="2000" dirty="0" smtClean="0">
                <a:latin typeface="Bookman Old Style" pitchFamily="18" charset="0"/>
              </a:rPr>
              <a:t>d</a:t>
            </a:r>
            <a:r>
              <a:rPr lang="az-Latn-AZ" sz="2000" dirty="0" smtClean="0">
                <a:latin typeface="Bookman Old Style" pitchFamily="18" charset="0"/>
              </a:rPr>
              <a:t>ir ;</a:t>
            </a:r>
          </a:p>
          <a:p>
            <a:pPr fontAlgn="auto">
              <a:lnSpc>
                <a:spcPct val="110000"/>
              </a:lnSpc>
              <a:spcBef>
                <a:spcPts val="0"/>
              </a:spcBef>
              <a:spcAft>
                <a:spcPts val="0"/>
              </a:spcAft>
              <a:buFont typeface="Wingdings" pitchFamily="2" charset="2"/>
              <a:buChar char="Ø"/>
              <a:defRPr/>
            </a:pPr>
            <a:r>
              <a:rPr lang="az-Latn-AZ" sz="2000" dirty="0" smtClean="0">
                <a:latin typeface="Bookman Old Style" pitchFamily="18" charset="0"/>
              </a:rPr>
              <a:t> Fizika fakültəsinin professoru;</a:t>
            </a:r>
            <a:endParaRPr lang="ru-RU" sz="2000" dirty="0">
              <a:latin typeface="Bookman Old Style" pitchFamily="18" charset="0"/>
            </a:endParaRPr>
          </a:p>
          <a:p>
            <a:pPr fontAlgn="auto">
              <a:lnSpc>
                <a:spcPct val="110000"/>
              </a:lnSpc>
              <a:spcBef>
                <a:spcPts val="0"/>
              </a:spcBef>
              <a:spcAft>
                <a:spcPts val="0"/>
              </a:spcAft>
              <a:buFont typeface="Wingdings" pitchFamily="2" charset="2"/>
              <a:buChar char="Ø"/>
              <a:defRPr/>
            </a:pPr>
            <a:r>
              <a:rPr lang="ru-RU" sz="2000" dirty="0">
                <a:latin typeface="Bookman Old Style" pitchFamily="18" charset="0"/>
              </a:rPr>
              <a:t> </a:t>
            </a:r>
            <a:r>
              <a:rPr lang="az-Latn-AZ" sz="2000" dirty="0" smtClean="0">
                <a:latin typeface="Bookman Old Style" pitchFamily="18" charset="0"/>
              </a:rPr>
              <a:t>Fizika fakültəsinin Elmi Şurasının 	Elmi katibi;</a:t>
            </a:r>
            <a:endParaRPr lang="en-US" sz="2000" dirty="0">
              <a:latin typeface="Bookman Old Style" pitchFamily="18" charset="0"/>
            </a:endParaRPr>
          </a:p>
          <a:p>
            <a:pPr fontAlgn="auto">
              <a:lnSpc>
                <a:spcPct val="110000"/>
              </a:lnSpc>
              <a:spcBef>
                <a:spcPts val="0"/>
              </a:spcBef>
              <a:spcAft>
                <a:spcPts val="0"/>
              </a:spcAft>
              <a:buFont typeface="Wingdings" pitchFamily="2" charset="2"/>
              <a:buChar char="Ø"/>
              <a:defRPr/>
            </a:pPr>
            <a:r>
              <a:rPr lang="en-US" sz="2000" dirty="0" smtClean="0">
                <a:latin typeface="Bookman Old Style" pitchFamily="18" charset="0"/>
              </a:rPr>
              <a:t>BDU-nun </a:t>
            </a:r>
            <a:r>
              <a:rPr lang="az-Latn-AZ" sz="2000" dirty="0" smtClean="0">
                <a:latin typeface="Bookman Old Style" pitchFamily="18" charset="0"/>
              </a:rPr>
              <a:t>Xəbərləri jurnalının fizika-riyaziyyat seriyasının redaksiya heyətinin üzvü;</a:t>
            </a:r>
            <a:endParaRPr lang="en-US" sz="2000" dirty="0" smtClean="0">
              <a:latin typeface="Bookman Old Style" pitchFamily="18" charset="0"/>
            </a:endParaRPr>
          </a:p>
          <a:p>
            <a:pPr fontAlgn="auto">
              <a:lnSpc>
                <a:spcPct val="110000"/>
              </a:lnSpc>
              <a:spcBef>
                <a:spcPts val="0"/>
              </a:spcBef>
              <a:spcAft>
                <a:spcPts val="0"/>
              </a:spcAft>
              <a:buFont typeface="Wingdings" pitchFamily="2" charset="2"/>
              <a:buChar char="Ø"/>
              <a:defRPr/>
            </a:pPr>
            <a:r>
              <a:rPr lang="en-US" sz="2000" dirty="0" smtClean="0">
                <a:latin typeface="Bookman Old Style" pitchFamily="18" charset="0"/>
              </a:rPr>
              <a:t> </a:t>
            </a:r>
            <a:r>
              <a:rPr lang="az-Latn-AZ" sz="2000" dirty="0" smtClean="0">
                <a:latin typeface="Bookman Old Style" pitchFamily="18" charset="0"/>
              </a:rPr>
              <a:t>BDU -da «Vəzifələrin tutulması qaydaları» üzrə yaradılmış komissiyanın üzvü;</a:t>
            </a:r>
          </a:p>
          <a:p>
            <a:pPr fontAlgn="auto">
              <a:lnSpc>
                <a:spcPct val="110000"/>
              </a:lnSpc>
              <a:spcBef>
                <a:spcPts val="0"/>
              </a:spcBef>
              <a:spcAft>
                <a:spcPts val="0"/>
              </a:spcAft>
              <a:buFont typeface="Wingdings" pitchFamily="2" charset="2"/>
              <a:buChar char="Ø"/>
              <a:defRPr/>
            </a:pPr>
            <a:r>
              <a:rPr lang="ru-RU" sz="2000" dirty="0" smtClean="0">
                <a:latin typeface="Bookman Old Style" pitchFamily="18" charset="0"/>
              </a:rPr>
              <a:t> </a:t>
            </a:r>
            <a:r>
              <a:rPr lang="az-Latn-AZ" sz="2000" dirty="0" smtClean="0">
                <a:latin typeface="Bookman Old Style" pitchFamily="18" charset="0"/>
              </a:rPr>
              <a:t>Beynəlxalq konfransların eksperti;</a:t>
            </a:r>
            <a:endParaRPr lang="ru-RU" sz="2000" dirty="0">
              <a:latin typeface="Bookman Old Style" pitchFamily="18" charset="0"/>
            </a:endParaRPr>
          </a:p>
          <a:p>
            <a:pPr fontAlgn="auto">
              <a:lnSpc>
                <a:spcPct val="110000"/>
              </a:lnSpc>
              <a:spcBef>
                <a:spcPts val="0"/>
              </a:spcBef>
              <a:spcAft>
                <a:spcPts val="0"/>
              </a:spcAft>
              <a:buFont typeface="Wingdings" pitchFamily="2" charset="2"/>
              <a:buChar char="Ø"/>
              <a:defRPr/>
            </a:pPr>
            <a:r>
              <a:rPr lang="ru-RU" sz="2000" dirty="0">
                <a:latin typeface="Bookman Old Style" pitchFamily="18" charset="0"/>
              </a:rPr>
              <a:t> </a:t>
            </a:r>
            <a:r>
              <a:rPr lang="fi-FI" sz="2000" dirty="0" smtClean="0">
                <a:latin typeface="Bookman Old Style" pitchFamily="18" charset="0"/>
              </a:rPr>
              <a:t>A</a:t>
            </a:r>
            <a:r>
              <a:rPr lang="az-Latn-AZ" sz="2000" dirty="0" smtClean="0">
                <a:latin typeface="Bookman Old Style" pitchFamily="18" charset="0"/>
              </a:rPr>
              <a:t>m</a:t>
            </a:r>
            <a:r>
              <a:rPr lang="fi-FI" sz="2000" dirty="0" smtClean="0">
                <a:latin typeface="Bookman Old Style" pitchFamily="18" charset="0"/>
              </a:rPr>
              <a:t>erika Optic Cəmiyyətinin (OSA) </a:t>
            </a:r>
            <a:r>
              <a:rPr lang="az-Latn-AZ" sz="2000" dirty="0" smtClean="0">
                <a:latin typeface="Bookman Old Style" pitchFamily="18" charset="0"/>
              </a:rPr>
              <a:t>	</a:t>
            </a:r>
            <a:r>
              <a:rPr lang="fi-FI" sz="2000" dirty="0" smtClean="0">
                <a:latin typeface="Bookman Old Style" pitchFamily="18" charset="0"/>
              </a:rPr>
              <a:t>üzvü</a:t>
            </a:r>
            <a:r>
              <a:rPr lang="az-Latn-AZ" sz="2000" dirty="0" smtClean="0">
                <a:latin typeface="Bookman Old Style" pitchFamily="18" charset="0"/>
              </a:rPr>
              <a:t>.</a:t>
            </a:r>
            <a:endParaRPr lang="ru-RU" sz="2000" dirty="0">
              <a:latin typeface="Bookman Old Style" pitchFamily="18" charset="0"/>
            </a:endParaRPr>
          </a:p>
        </p:txBody>
      </p:sp>
      <p:sp>
        <p:nvSpPr>
          <p:cNvPr id="6" name="TextBox 5"/>
          <p:cNvSpPr txBox="1"/>
          <p:nvPr/>
        </p:nvSpPr>
        <p:spPr>
          <a:xfrm>
            <a:off x="533400" y="1219200"/>
            <a:ext cx="7620000" cy="584775"/>
          </a:xfrm>
          <a:prstGeom prst="rect">
            <a:avLst/>
          </a:prstGeom>
          <a:noFill/>
        </p:spPr>
        <p:txBody>
          <a:bodyPr wrap="square" rtlCol="0">
            <a:spAutoFit/>
          </a:bodyPr>
          <a:lstStyle/>
          <a:p>
            <a:pPr algn="ctr"/>
            <a:r>
              <a:rPr lang="az-Latn-AZ" sz="3200" b="1" i="1" u="sng" dirty="0" smtClean="0">
                <a:solidFill>
                  <a:schemeClr val="tx2"/>
                </a:solidFill>
                <a:latin typeface="Times New Roman" pitchFamily="18" charset="0"/>
                <a:cs typeface="Times New Roman" pitchFamily="18" charset="0"/>
              </a:rPr>
              <a:t>Qasımova Rəna Cümşüd qızı</a:t>
            </a:r>
            <a:endParaRPr lang="ru-RU" sz="3200" b="1" i="1" u="sng" dirty="0">
              <a:latin typeface="Times New Roman" pitchFamily="18" charset="0"/>
              <a:cs typeface="Times New Roman" pitchFamily="18" charset="0"/>
            </a:endParaRPr>
          </a:p>
        </p:txBody>
      </p:sp>
      <p:pic>
        <p:nvPicPr>
          <p:cNvPr id="7" name="Picture 20" descr="Описание: C:\Users\Bilal\Desktop\Qasımova Rəna.png"/>
          <p:cNvPicPr>
            <a:picLocks noChangeAspect="1" noChangeArrowheads="1"/>
          </p:cNvPicPr>
          <p:nvPr/>
        </p:nvPicPr>
        <p:blipFill>
          <a:blip r:embed="rId2" cstate="print"/>
          <a:srcRect/>
          <a:stretch>
            <a:fillRect/>
          </a:stretch>
        </p:blipFill>
        <p:spPr bwMode="auto">
          <a:xfrm>
            <a:off x="6172200" y="2209800"/>
            <a:ext cx="2700394" cy="33528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2714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3000"/>
                                        <p:tgtEl>
                                          <p:spTgt spid="7"/>
                                        </p:tgtEl>
                                      </p:cBhvr>
                                    </p:animEffect>
                                  </p:childTnLst>
                                </p:cTn>
                              </p:par>
                            </p:childTnLst>
                          </p:cTn>
                        </p:par>
                        <p:par>
                          <p:cTn id="11" fill="hold">
                            <p:stCondLst>
                              <p:cond delay="3000"/>
                            </p:stCondLst>
                            <p:childTnLst>
                              <p:par>
                                <p:cTn id="12" presetID="2" presetClass="entr" presetSubtype="4" fill="hold" grpId="0" nodeType="afterEffect">
                                  <p:stCondLst>
                                    <p:cond delay="0"/>
                                  </p:stCondLst>
                                  <p:childTnLst>
                                    <p:set>
                                      <p:cBhvr>
                                        <p:cTn id="13" dur="1" fill="hold">
                                          <p:stCondLst>
                                            <p:cond delay="0"/>
                                          </p:stCondLst>
                                        </p:cTn>
                                        <p:tgtEl>
                                          <p:spTgt spid="5">
                                            <p:bg/>
                                          </p:spTgt>
                                        </p:tgtEl>
                                        <p:attrNameLst>
                                          <p:attrName>style.visibility</p:attrName>
                                        </p:attrNameLst>
                                      </p:cBhvr>
                                      <p:to>
                                        <p:strVal val="visible"/>
                                      </p:to>
                                    </p:set>
                                    <p:anim calcmode="lin" valueType="num">
                                      <p:cBhvr additive="base">
                                        <p:cTn id="14" dur="1000" fill="hold"/>
                                        <p:tgtEl>
                                          <p:spTgt spid="5">
                                            <p:bg/>
                                          </p:spTgt>
                                        </p:tgtEl>
                                        <p:attrNameLst>
                                          <p:attrName>ppt_x</p:attrName>
                                        </p:attrNameLst>
                                      </p:cBhvr>
                                      <p:tavLst>
                                        <p:tav tm="0">
                                          <p:val>
                                            <p:strVal val="#ppt_x"/>
                                          </p:val>
                                        </p:tav>
                                        <p:tav tm="100000">
                                          <p:val>
                                            <p:strVal val="#ppt_x"/>
                                          </p:val>
                                        </p:tav>
                                      </p:tavLst>
                                    </p:anim>
                                    <p:anim calcmode="lin" valueType="num">
                                      <p:cBhvr additive="base">
                                        <p:cTn id="15" dur="1000" fill="hold"/>
                                        <p:tgtEl>
                                          <p:spTgt spid="5">
                                            <p:bg/>
                                          </p:spTgt>
                                        </p:tgtEl>
                                        <p:attrNameLst>
                                          <p:attrName>ppt_y</p:attrName>
                                        </p:attrNameLst>
                                      </p:cBhvr>
                                      <p:tavLst>
                                        <p:tav tm="0">
                                          <p:val>
                                            <p:strVal val="1+#ppt_h/2"/>
                                          </p:val>
                                        </p:tav>
                                        <p:tav tm="100000">
                                          <p:val>
                                            <p:strVal val="#ppt_y"/>
                                          </p:val>
                                        </p:tav>
                                      </p:tavLst>
                                    </p:anim>
                                  </p:childTnLst>
                                </p:cTn>
                              </p:par>
                            </p:childTnLst>
                          </p:cTn>
                        </p:par>
                        <p:par>
                          <p:cTn id="16" fill="hold">
                            <p:stCondLst>
                              <p:cond delay="4000"/>
                            </p:stCondLst>
                            <p:childTnLst>
                              <p:par>
                                <p:cTn id="17" presetID="2" presetClass="entr" presetSubtype="4" fill="hold" grpId="0" nodeType="after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 calcmode="lin" valueType="num">
                                      <p:cBhvr additive="base">
                                        <p:cTn id="19"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par>
                          <p:cTn id="21" fill="hold">
                            <p:stCondLst>
                              <p:cond delay="5000"/>
                            </p:stCondLst>
                            <p:childTnLst>
                              <p:par>
                                <p:cTn id="22" presetID="2" presetClass="entr" presetSubtype="4" fill="hold" grpId="0" nodeType="afterEffect">
                                  <p:stCondLst>
                                    <p:cond delay="0"/>
                                  </p:stCondLst>
                                  <p:childTnLst>
                                    <p:set>
                                      <p:cBhvr>
                                        <p:cTn id="23" dur="1" fill="hold">
                                          <p:stCondLst>
                                            <p:cond delay="0"/>
                                          </p:stCondLst>
                                        </p:cTn>
                                        <p:tgtEl>
                                          <p:spTgt spid="5">
                                            <p:txEl>
                                              <p:pRg st="1" end="1"/>
                                            </p:txEl>
                                          </p:spTgt>
                                        </p:tgtEl>
                                        <p:attrNameLst>
                                          <p:attrName>style.visibility</p:attrName>
                                        </p:attrNameLst>
                                      </p:cBhvr>
                                      <p:to>
                                        <p:strVal val="visible"/>
                                      </p:to>
                                    </p:set>
                                    <p:anim calcmode="lin" valueType="num">
                                      <p:cBhvr additive="base">
                                        <p:cTn id="24"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25" dur="10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par>
                          <p:cTn id="26" fill="hold">
                            <p:stCondLst>
                              <p:cond delay="6000"/>
                            </p:stCondLst>
                            <p:childTnLst>
                              <p:par>
                                <p:cTn id="27" presetID="2" presetClass="entr" presetSubtype="4" fill="hold" grpId="0" nodeType="afterEffect">
                                  <p:stCondLst>
                                    <p:cond delay="0"/>
                                  </p:stCondLst>
                                  <p:childTnLst>
                                    <p:set>
                                      <p:cBhvr>
                                        <p:cTn id="28" dur="1" fill="hold">
                                          <p:stCondLst>
                                            <p:cond delay="0"/>
                                          </p:stCondLst>
                                        </p:cTn>
                                        <p:tgtEl>
                                          <p:spTgt spid="5">
                                            <p:txEl>
                                              <p:pRg st="2" end="2"/>
                                            </p:txEl>
                                          </p:spTgt>
                                        </p:tgtEl>
                                        <p:attrNameLst>
                                          <p:attrName>style.visibility</p:attrName>
                                        </p:attrNameLst>
                                      </p:cBhvr>
                                      <p:to>
                                        <p:strVal val="visible"/>
                                      </p:to>
                                    </p:set>
                                    <p:anim calcmode="lin" valueType="num">
                                      <p:cBhvr additive="base">
                                        <p:cTn id="29"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30" dur="10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par>
                          <p:cTn id="31" fill="hold">
                            <p:stCondLst>
                              <p:cond delay="7000"/>
                            </p:stCondLst>
                            <p:childTnLst>
                              <p:par>
                                <p:cTn id="32" presetID="2" presetClass="entr" presetSubtype="4" fill="hold" grpId="0" nodeType="afterEffect">
                                  <p:stCondLst>
                                    <p:cond delay="0"/>
                                  </p:stCondLst>
                                  <p:childTnLst>
                                    <p:set>
                                      <p:cBhvr>
                                        <p:cTn id="33" dur="1" fill="hold">
                                          <p:stCondLst>
                                            <p:cond delay="0"/>
                                          </p:stCondLst>
                                        </p:cTn>
                                        <p:tgtEl>
                                          <p:spTgt spid="5">
                                            <p:txEl>
                                              <p:pRg st="3" end="3"/>
                                            </p:txEl>
                                          </p:spTgt>
                                        </p:tgtEl>
                                        <p:attrNameLst>
                                          <p:attrName>style.visibility</p:attrName>
                                        </p:attrNameLst>
                                      </p:cBhvr>
                                      <p:to>
                                        <p:strVal val="visible"/>
                                      </p:to>
                                    </p:set>
                                    <p:anim calcmode="lin" valueType="num">
                                      <p:cBhvr additive="base">
                                        <p:cTn id="34"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35" dur="10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5">
                                            <p:txEl>
                                              <p:pRg st="4" end="4"/>
                                            </p:txEl>
                                          </p:spTgt>
                                        </p:tgtEl>
                                        <p:attrNameLst>
                                          <p:attrName>style.visibility</p:attrName>
                                        </p:attrNameLst>
                                      </p:cBhvr>
                                      <p:to>
                                        <p:strVal val="visible"/>
                                      </p:to>
                                    </p:set>
                                    <p:anim calcmode="lin" valueType="num">
                                      <p:cBhvr additive="base">
                                        <p:cTn id="40"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41" dur="10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5">
                                            <p:txEl>
                                              <p:pRg st="5" end="5"/>
                                            </p:txEl>
                                          </p:spTgt>
                                        </p:tgtEl>
                                        <p:attrNameLst>
                                          <p:attrName>style.visibility</p:attrName>
                                        </p:attrNameLst>
                                      </p:cBhvr>
                                      <p:to>
                                        <p:strVal val="visible"/>
                                      </p:to>
                                    </p:set>
                                    <p:anim calcmode="lin" valueType="num">
                                      <p:cBhvr additive="base">
                                        <p:cTn id="46"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47" dur="10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par>
                          <p:cTn id="48" fill="hold">
                            <p:stCondLst>
                              <p:cond delay="1000"/>
                            </p:stCondLst>
                            <p:childTnLst>
                              <p:par>
                                <p:cTn id="49" presetID="2" presetClass="entr" presetSubtype="4" fill="hold" grpId="0" nodeType="afterEffect">
                                  <p:stCondLst>
                                    <p:cond delay="0"/>
                                  </p:stCondLst>
                                  <p:childTnLst>
                                    <p:set>
                                      <p:cBhvr>
                                        <p:cTn id="50" dur="1" fill="hold">
                                          <p:stCondLst>
                                            <p:cond delay="0"/>
                                          </p:stCondLst>
                                        </p:cTn>
                                        <p:tgtEl>
                                          <p:spTgt spid="5">
                                            <p:txEl>
                                              <p:pRg st="6" end="6"/>
                                            </p:txEl>
                                          </p:spTgt>
                                        </p:tgtEl>
                                        <p:attrNameLst>
                                          <p:attrName>style.visibility</p:attrName>
                                        </p:attrNameLst>
                                      </p:cBhvr>
                                      <p:to>
                                        <p:strVal val="visible"/>
                                      </p:to>
                                    </p:set>
                                    <p:anim calcmode="lin" valueType="num">
                                      <p:cBhvr additive="base">
                                        <p:cTn id="51"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52" dur="10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par>
                          <p:cTn id="53" fill="hold">
                            <p:stCondLst>
                              <p:cond delay="2000"/>
                            </p:stCondLst>
                            <p:childTnLst>
                              <p:par>
                                <p:cTn id="54" presetID="2" presetClass="entr" presetSubtype="4" fill="hold" grpId="0" nodeType="afterEffect">
                                  <p:stCondLst>
                                    <p:cond delay="0"/>
                                  </p:stCondLst>
                                  <p:childTnLst>
                                    <p:set>
                                      <p:cBhvr>
                                        <p:cTn id="55" dur="1" fill="hold">
                                          <p:stCondLst>
                                            <p:cond delay="0"/>
                                          </p:stCondLst>
                                        </p:cTn>
                                        <p:tgtEl>
                                          <p:spTgt spid="5">
                                            <p:txEl>
                                              <p:pRg st="7" end="7"/>
                                            </p:txEl>
                                          </p:spTgt>
                                        </p:tgtEl>
                                        <p:attrNameLst>
                                          <p:attrName>style.visibility</p:attrName>
                                        </p:attrNameLst>
                                      </p:cBhvr>
                                      <p:to>
                                        <p:strVal val="visible"/>
                                      </p:to>
                                    </p:set>
                                    <p:anim calcmode="lin" valueType="num">
                                      <p:cBhvr additive="base">
                                        <p:cTn id="56"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57" dur="1000" fill="hold"/>
                                        <p:tgtEl>
                                          <p:spTgt spid="5">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P spid="6" grpId="0" build="allAtOnce"/>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http://www.astrogalaxy.ru/foto001/foto0803.jpg"/>
          <p:cNvPicPr>
            <a:picLocks noChangeAspect="1" noChangeArrowheads="1"/>
          </p:cNvPicPr>
          <p:nvPr/>
        </p:nvPicPr>
        <p:blipFill>
          <a:blip r:embed="rId2"/>
          <a:srcRect/>
          <a:stretch>
            <a:fillRect/>
          </a:stretch>
        </p:blipFill>
        <p:spPr bwMode="auto">
          <a:xfrm>
            <a:off x="152400" y="2057400"/>
            <a:ext cx="2362200" cy="2286000"/>
          </a:xfrm>
          <a:prstGeom prst="rect">
            <a:avLst/>
          </a:prstGeom>
          <a:noFill/>
          <a:ln>
            <a:solidFill>
              <a:schemeClr val="accent1"/>
            </a:solidFill>
          </a:ln>
        </p:spPr>
      </p:pic>
      <p:pic>
        <p:nvPicPr>
          <p:cNvPr id="47108" name="Picture 4" descr="http://sverh-zadacha.ucoz.ru/lessons/Contents/optic/voln/puz2.jpg"/>
          <p:cNvPicPr>
            <a:picLocks noChangeAspect="1" noChangeArrowheads="1"/>
          </p:cNvPicPr>
          <p:nvPr/>
        </p:nvPicPr>
        <p:blipFill>
          <a:blip r:embed="rId3"/>
          <a:srcRect l="2667" t="4000" r="1333" b="5333"/>
          <a:stretch>
            <a:fillRect/>
          </a:stretch>
        </p:blipFill>
        <p:spPr bwMode="auto">
          <a:xfrm>
            <a:off x="2286000" y="2971800"/>
            <a:ext cx="2362200" cy="2133600"/>
          </a:xfrm>
          <a:prstGeom prst="rect">
            <a:avLst/>
          </a:prstGeom>
          <a:noFill/>
          <a:ln>
            <a:solidFill>
              <a:schemeClr val="accent1"/>
            </a:solidFill>
          </a:ln>
        </p:spPr>
      </p:pic>
      <p:pic>
        <p:nvPicPr>
          <p:cNvPr id="47110" name="Picture 6" descr="http://s60.radikal.ru/i168/1009/f1/63bb47dc6cd5t.jpg"/>
          <p:cNvPicPr>
            <a:picLocks noChangeAspect="1" noChangeArrowheads="1"/>
          </p:cNvPicPr>
          <p:nvPr/>
        </p:nvPicPr>
        <p:blipFill>
          <a:blip r:embed="rId4"/>
          <a:srcRect l="10667" r="4000" b="6625"/>
          <a:stretch>
            <a:fillRect/>
          </a:stretch>
        </p:blipFill>
        <p:spPr bwMode="auto">
          <a:xfrm>
            <a:off x="6629400" y="2895600"/>
            <a:ext cx="2286000" cy="2133600"/>
          </a:xfrm>
          <a:prstGeom prst="rect">
            <a:avLst/>
          </a:prstGeom>
          <a:noFill/>
          <a:ln>
            <a:solidFill>
              <a:schemeClr val="accent1"/>
            </a:solidFill>
          </a:ln>
        </p:spPr>
      </p:pic>
      <p:sp>
        <p:nvSpPr>
          <p:cNvPr id="7" name="TextBox 6"/>
          <p:cNvSpPr txBox="1"/>
          <p:nvPr/>
        </p:nvSpPr>
        <p:spPr>
          <a:xfrm>
            <a:off x="228600" y="5410200"/>
            <a:ext cx="2209800" cy="830997"/>
          </a:xfrm>
          <a:prstGeom prst="rect">
            <a:avLst/>
          </a:prstGeom>
          <a:noFill/>
        </p:spPr>
        <p:txBody>
          <a:bodyPr wrap="square" rtlCol="0">
            <a:spAutoFit/>
          </a:bodyPr>
          <a:lstStyle/>
          <a:p>
            <a:r>
              <a:rPr lang="az-Latn-AZ" sz="2400" dirty="0" smtClean="0"/>
              <a:t>İşığın </a:t>
            </a:r>
          </a:p>
          <a:p>
            <a:r>
              <a:rPr lang="az-Latn-AZ" sz="2400" dirty="0" smtClean="0"/>
              <a:t>dispersiyası</a:t>
            </a:r>
            <a:endParaRPr lang="ru-RU" sz="2400" dirty="0"/>
          </a:p>
        </p:txBody>
      </p:sp>
      <p:sp>
        <p:nvSpPr>
          <p:cNvPr id="8" name="TextBox 7"/>
          <p:cNvSpPr txBox="1"/>
          <p:nvPr/>
        </p:nvSpPr>
        <p:spPr>
          <a:xfrm>
            <a:off x="2362200" y="5486400"/>
            <a:ext cx="2362200" cy="830997"/>
          </a:xfrm>
          <a:prstGeom prst="rect">
            <a:avLst/>
          </a:prstGeom>
          <a:noFill/>
        </p:spPr>
        <p:txBody>
          <a:bodyPr wrap="square" rtlCol="0">
            <a:spAutoFit/>
          </a:bodyPr>
          <a:lstStyle/>
          <a:p>
            <a:r>
              <a:rPr lang="az-Latn-AZ" sz="2400" dirty="0" smtClean="0"/>
              <a:t>İşığın</a:t>
            </a:r>
          </a:p>
          <a:p>
            <a:r>
              <a:rPr lang="az-Latn-AZ" sz="2400" dirty="0" smtClean="0"/>
              <a:t>interferensiyası</a:t>
            </a:r>
            <a:endParaRPr lang="ru-RU" sz="2400" dirty="0"/>
          </a:p>
        </p:txBody>
      </p:sp>
      <p:sp>
        <p:nvSpPr>
          <p:cNvPr id="9" name="TextBox 8"/>
          <p:cNvSpPr txBox="1"/>
          <p:nvPr/>
        </p:nvSpPr>
        <p:spPr>
          <a:xfrm>
            <a:off x="4800600" y="5710535"/>
            <a:ext cx="1656223" cy="461665"/>
          </a:xfrm>
          <a:prstGeom prst="rect">
            <a:avLst/>
          </a:prstGeom>
          <a:noFill/>
        </p:spPr>
        <p:txBody>
          <a:bodyPr wrap="none" rtlCol="0">
            <a:spAutoFit/>
          </a:bodyPr>
          <a:lstStyle/>
          <a:p>
            <a:r>
              <a:rPr lang="az-Latn-AZ" sz="2400" dirty="0" smtClean="0"/>
              <a:t>Difraksiya </a:t>
            </a:r>
            <a:endParaRPr lang="ru-RU" sz="2400" dirty="0"/>
          </a:p>
        </p:txBody>
      </p:sp>
      <p:sp>
        <p:nvSpPr>
          <p:cNvPr id="10" name="TextBox 9"/>
          <p:cNvSpPr txBox="1"/>
          <p:nvPr/>
        </p:nvSpPr>
        <p:spPr>
          <a:xfrm>
            <a:off x="6858000" y="5410200"/>
            <a:ext cx="2286000" cy="830997"/>
          </a:xfrm>
          <a:prstGeom prst="rect">
            <a:avLst/>
          </a:prstGeom>
          <a:noFill/>
        </p:spPr>
        <p:txBody>
          <a:bodyPr wrap="square" rtlCol="0">
            <a:spAutoFit/>
          </a:bodyPr>
          <a:lstStyle/>
          <a:p>
            <a:r>
              <a:rPr lang="az-Latn-AZ" sz="2400" dirty="0" smtClean="0"/>
              <a:t>İşığın</a:t>
            </a:r>
          </a:p>
          <a:p>
            <a:r>
              <a:rPr lang="az-Latn-AZ" sz="2400" dirty="0" smtClean="0"/>
              <a:t>polyarizasiyası</a:t>
            </a:r>
            <a:endParaRPr lang="ru-RU" sz="2400" dirty="0"/>
          </a:p>
        </p:txBody>
      </p:sp>
      <p:cxnSp>
        <p:nvCxnSpPr>
          <p:cNvPr id="12" name="Прямая соединительная линия 11"/>
          <p:cNvCxnSpPr/>
          <p:nvPr/>
        </p:nvCxnSpPr>
        <p:spPr>
          <a:xfrm rot="5400000">
            <a:off x="1637109" y="5982097"/>
            <a:ext cx="1449388" cy="794"/>
          </a:xfrm>
          <a:prstGeom prst="line">
            <a:avLst/>
          </a:prstGeom>
          <a:ln w="254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rot="5400000">
            <a:off x="3923903" y="5981303"/>
            <a:ext cx="1447800" cy="794"/>
          </a:xfrm>
          <a:prstGeom prst="line">
            <a:avLst/>
          </a:prstGeom>
          <a:ln w="254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Прямая соединительная линия 15"/>
          <p:cNvCxnSpPr/>
          <p:nvPr/>
        </p:nvCxnSpPr>
        <p:spPr>
          <a:xfrm rot="5400000">
            <a:off x="6172201" y="6019801"/>
            <a:ext cx="1371599" cy="1588"/>
          </a:xfrm>
          <a:prstGeom prst="line">
            <a:avLst/>
          </a:prstGeom>
          <a:ln w="254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381000" y="533400"/>
            <a:ext cx="8077200" cy="1692771"/>
          </a:xfrm>
          <a:prstGeom prst="rect">
            <a:avLst/>
          </a:prstGeom>
          <a:noFill/>
        </p:spPr>
        <p:txBody>
          <a:bodyPr wrap="square" rtlCol="0">
            <a:spAutoFit/>
          </a:bodyPr>
          <a:lstStyle/>
          <a:p>
            <a:pPr algn="ctr"/>
            <a:r>
              <a:rPr lang="az-Latn-AZ" sz="4000" dirty="0" smtClean="0">
                <a:solidFill>
                  <a:schemeClr val="tx2"/>
                </a:solidFill>
                <a:latin typeface="Times New Roman" pitchFamily="18" charset="0"/>
                <a:cs typeface="Times New Roman" pitchFamily="18" charset="0"/>
              </a:rPr>
              <a:t>Təbiətdə optik effektlər: </a:t>
            </a:r>
          </a:p>
          <a:p>
            <a:pPr algn="ctr"/>
            <a:r>
              <a:rPr lang="az-Latn-AZ" sz="3200" b="1" i="1" u="sng" dirty="0" smtClean="0">
                <a:solidFill>
                  <a:schemeClr val="tx2"/>
                </a:solidFill>
                <a:latin typeface="Times New Roman" pitchFamily="18" charset="0"/>
                <a:cs typeface="Times New Roman" pitchFamily="18" charset="0"/>
              </a:rPr>
              <a:t>Dalğa optikasına aid hadisələr</a:t>
            </a:r>
          </a:p>
          <a:p>
            <a:endParaRPr lang="ru-RU" sz="3200" b="1" dirty="0">
              <a:solidFill>
                <a:schemeClr val="tx2"/>
              </a:solidFill>
              <a:latin typeface="Times New Roman" pitchFamily="18" charset="0"/>
              <a:cs typeface="Times New Roman" pitchFamily="18" charset="0"/>
            </a:endParaRPr>
          </a:p>
        </p:txBody>
      </p:sp>
      <p:pic>
        <p:nvPicPr>
          <p:cNvPr id="23554" name="Picture 2" descr="http://fotoapparat-expert.ru/wp-content/uploads/2013/06/difrakciya-sveta-prohogdenie-volny.gif"/>
          <p:cNvPicPr>
            <a:picLocks noChangeAspect="1" noChangeArrowheads="1"/>
          </p:cNvPicPr>
          <p:nvPr/>
        </p:nvPicPr>
        <p:blipFill>
          <a:blip r:embed="rId5"/>
          <a:srcRect/>
          <a:stretch>
            <a:fillRect/>
          </a:stretch>
        </p:blipFill>
        <p:spPr bwMode="auto">
          <a:xfrm>
            <a:off x="4419600" y="2133600"/>
            <a:ext cx="2286000" cy="2133600"/>
          </a:xfrm>
          <a:prstGeom prst="rect">
            <a:avLst/>
          </a:prstGeom>
          <a:noFill/>
          <a:ln>
            <a:solidFill>
              <a:schemeClr val="accent1"/>
            </a:solid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animEffect transition="in" filter="wipe(down)">
                                      <p:cBhvr>
                                        <p:cTn id="7" dur="500"/>
                                        <p:tgtEl>
                                          <p:spTgt spid="21">
                                            <p:txEl>
                                              <p:pRg st="0" end="0"/>
                                            </p:txEl>
                                          </p:spTgt>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1">
                                            <p:txEl>
                                              <p:pRg st="1" end="1"/>
                                            </p:txEl>
                                          </p:spTgt>
                                        </p:tgtEl>
                                        <p:attrNameLst>
                                          <p:attrName>style.visibility</p:attrName>
                                        </p:attrNameLst>
                                      </p:cBhvr>
                                      <p:to>
                                        <p:strVal val="visible"/>
                                      </p:to>
                                    </p:set>
                                    <p:animEffect transition="in" filter="wipe(down)">
                                      <p:cBhvr>
                                        <p:cTn id="11" dur="500"/>
                                        <p:tgtEl>
                                          <p:spTgt spid="2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allAtOnce"/>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4" descr="вода"/>
          <p:cNvPicPr>
            <a:picLocks noChangeAspect="1" noChangeArrowheads="1"/>
          </p:cNvPicPr>
          <p:nvPr/>
        </p:nvPicPr>
        <p:blipFill>
          <a:blip r:embed="rId2"/>
          <a:srcRect/>
          <a:stretch>
            <a:fillRect/>
          </a:stretch>
        </p:blipFill>
        <p:spPr bwMode="auto">
          <a:xfrm>
            <a:off x="4800600" y="1905000"/>
            <a:ext cx="3810000" cy="2588260"/>
          </a:xfrm>
          <a:prstGeom prst="rect">
            <a:avLst/>
          </a:prstGeom>
          <a:noFill/>
          <a:ln w="9525">
            <a:solidFill>
              <a:schemeClr val="accent1"/>
            </a:solidFill>
            <a:miter lim="800000"/>
            <a:headEnd/>
            <a:tailEnd/>
          </a:ln>
        </p:spPr>
      </p:pic>
      <p:pic>
        <p:nvPicPr>
          <p:cNvPr id="4" name="Picture 15" descr="image010"/>
          <p:cNvPicPr>
            <a:picLocks noChangeAspect="1" noChangeArrowheads="1"/>
          </p:cNvPicPr>
          <p:nvPr/>
        </p:nvPicPr>
        <p:blipFill>
          <a:blip r:embed="rId3"/>
          <a:srcRect/>
          <a:stretch>
            <a:fillRect/>
          </a:stretch>
        </p:blipFill>
        <p:spPr bwMode="auto">
          <a:xfrm>
            <a:off x="2667000" y="3962400"/>
            <a:ext cx="3429000" cy="2628900"/>
          </a:xfrm>
          <a:prstGeom prst="rect">
            <a:avLst/>
          </a:prstGeom>
          <a:noFill/>
          <a:ln w="9525">
            <a:solidFill>
              <a:schemeClr val="accent1"/>
            </a:solidFill>
            <a:miter lim="800000"/>
            <a:headEnd/>
            <a:tailEnd/>
          </a:ln>
        </p:spPr>
      </p:pic>
      <p:sp>
        <p:nvSpPr>
          <p:cNvPr id="5" name="Text Box 3"/>
          <p:cNvSpPr txBox="1">
            <a:spLocks noChangeArrowheads="1"/>
          </p:cNvSpPr>
          <p:nvPr/>
        </p:nvSpPr>
        <p:spPr bwMode="auto">
          <a:xfrm>
            <a:off x="609600" y="4953000"/>
            <a:ext cx="1447800" cy="830997"/>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a:spAutoFit/>
          </a:bodyPr>
          <a:lstStyle/>
          <a:p>
            <a:pPr>
              <a:spcBef>
                <a:spcPct val="50000"/>
              </a:spcBef>
            </a:pPr>
            <a:r>
              <a:rPr lang="az-Latn-AZ" sz="2400" dirty="0" smtClean="0"/>
              <a:t>Düzxətli yayılma</a:t>
            </a:r>
            <a:endParaRPr lang="ru-RU" sz="2400" dirty="0"/>
          </a:p>
        </p:txBody>
      </p:sp>
      <p:sp>
        <p:nvSpPr>
          <p:cNvPr id="6" name="Text Box 4"/>
          <p:cNvSpPr txBox="1">
            <a:spLocks noChangeArrowheads="1"/>
          </p:cNvSpPr>
          <p:nvPr/>
        </p:nvSpPr>
        <p:spPr bwMode="auto">
          <a:xfrm>
            <a:off x="6477000" y="5867400"/>
            <a:ext cx="2133600" cy="461665"/>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a:spAutoFit/>
          </a:bodyPr>
          <a:lstStyle/>
          <a:p>
            <a:pPr>
              <a:spcBef>
                <a:spcPct val="50000"/>
              </a:spcBef>
            </a:pPr>
            <a:r>
              <a:rPr lang="az-Latn-AZ" sz="2400" dirty="0" smtClean="0"/>
              <a:t>Əks olunma</a:t>
            </a:r>
            <a:endParaRPr lang="ru-RU" sz="2400" dirty="0"/>
          </a:p>
        </p:txBody>
      </p:sp>
      <p:sp>
        <p:nvSpPr>
          <p:cNvPr id="7" name="Text Box 5"/>
          <p:cNvSpPr txBox="1">
            <a:spLocks noChangeArrowheads="1"/>
          </p:cNvSpPr>
          <p:nvPr/>
        </p:nvSpPr>
        <p:spPr bwMode="auto">
          <a:xfrm>
            <a:off x="6858000" y="4953000"/>
            <a:ext cx="1371600" cy="461665"/>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a:spAutoFit/>
          </a:bodyPr>
          <a:lstStyle/>
          <a:p>
            <a:pPr>
              <a:spcBef>
                <a:spcPct val="50000"/>
              </a:spcBef>
            </a:pPr>
            <a:r>
              <a:rPr lang="az-Latn-AZ" sz="2400" dirty="0" smtClean="0">
                <a:latin typeface="Times New Roman" pitchFamily="18" charset="0"/>
              </a:rPr>
              <a:t>Sındırma</a:t>
            </a:r>
            <a:endParaRPr lang="ru-RU" sz="2400" dirty="0">
              <a:latin typeface="Times New Roman" pitchFamily="18" charset="0"/>
            </a:endParaRPr>
          </a:p>
        </p:txBody>
      </p:sp>
      <p:sp>
        <p:nvSpPr>
          <p:cNvPr id="9" name="TextBox 8"/>
          <p:cNvSpPr txBox="1"/>
          <p:nvPr/>
        </p:nvSpPr>
        <p:spPr>
          <a:xfrm>
            <a:off x="1066800" y="1219200"/>
            <a:ext cx="6629400" cy="1077218"/>
          </a:xfrm>
          <a:prstGeom prst="rect">
            <a:avLst/>
          </a:prstGeom>
          <a:noFill/>
        </p:spPr>
        <p:txBody>
          <a:bodyPr wrap="square" rtlCol="0">
            <a:spAutoFit/>
          </a:bodyPr>
          <a:lstStyle/>
          <a:p>
            <a:pPr algn="ctr"/>
            <a:r>
              <a:rPr lang="az-Latn-AZ" sz="3200" b="1" i="1" u="sng" dirty="0" smtClean="0">
                <a:solidFill>
                  <a:schemeClr val="tx2"/>
                </a:solidFill>
                <a:latin typeface="Times New Roman" pitchFamily="18" charset="0"/>
                <a:cs typeface="Times New Roman" pitchFamily="18" charset="0"/>
              </a:rPr>
              <a:t>Həndəsi optikaya aid hadisələr</a:t>
            </a:r>
          </a:p>
          <a:p>
            <a:endParaRPr lang="ru-RU" sz="3200" b="1" dirty="0">
              <a:solidFill>
                <a:schemeClr val="tx2"/>
              </a:solidFill>
              <a:latin typeface="Times New Roman" pitchFamily="18" charset="0"/>
              <a:cs typeface="Times New Roman" pitchFamily="18" charset="0"/>
            </a:endParaRPr>
          </a:p>
        </p:txBody>
      </p:sp>
      <p:pic>
        <p:nvPicPr>
          <p:cNvPr id="48130" name="Picture 2" descr="http://i723.photobucket.com/albums/ww234/snap41/bigstockphoto_Rays_Of_The_Sun_73840.jpg"/>
          <p:cNvPicPr>
            <a:picLocks noChangeAspect="1" noChangeArrowheads="1"/>
          </p:cNvPicPr>
          <p:nvPr/>
        </p:nvPicPr>
        <p:blipFill>
          <a:blip r:embed="rId4" cstate="print"/>
          <a:srcRect/>
          <a:stretch>
            <a:fillRect/>
          </a:stretch>
        </p:blipFill>
        <p:spPr bwMode="auto">
          <a:xfrm>
            <a:off x="228600" y="1828800"/>
            <a:ext cx="3581400" cy="2667000"/>
          </a:xfrm>
          <a:prstGeom prst="rect">
            <a:avLst/>
          </a:prstGeom>
          <a:noFill/>
          <a:ln>
            <a:solidFill>
              <a:schemeClr val="accent1"/>
            </a:solidFill>
          </a:ln>
        </p:spPr>
      </p:pic>
      <p:sp>
        <p:nvSpPr>
          <p:cNvPr id="10" name="Стрелка вверх 9"/>
          <p:cNvSpPr/>
          <p:nvPr/>
        </p:nvSpPr>
        <p:spPr>
          <a:xfrm>
            <a:off x="1066800" y="4572000"/>
            <a:ext cx="381000" cy="457200"/>
          </a:xfrm>
          <a:prstGeom prst="up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ru-RU"/>
          </a:p>
        </p:txBody>
      </p:sp>
      <p:sp>
        <p:nvSpPr>
          <p:cNvPr id="11" name="Стрелка влево 10"/>
          <p:cNvSpPr/>
          <p:nvPr/>
        </p:nvSpPr>
        <p:spPr>
          <a:xfrm rot="2483029">
            <a:off x="6171018" y="5478420"/>
            <a:ext cx="609600" cy="457200"/>
          </a:xfrm>
          <a:prstGeom prst="left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ru-RU"/>
          </a:p>
        </p:txBody>
      </p:sp>
      <p:sp>
        <p:nvSpPr>
          <p:cNvPr id="12" name="Стрелка влево 11"/>
          <p:cNvSpPr/>
          <p:nvPr/>
        </p:nvSpPr>
        <p:spPr>
          <a:xfrm rot="5400000">
            <a:off x="7085418" y="4487822"/>
            <a:ext cx="609600" cy="457200"/>
          </a:xfrm>
          <a:prstGeom prst="left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ru-RU"/>
          </a:p>
        </p:txBody>
      </p:sp>
      <p:sp>
        <p:nvSpPr>
          <p:cNvPr id="13" name="Прямоугольник 12"/>
          <p:cNvSpPr/>
          <p:nvPr/>
        </p:nvSpPr>
        <p:spPr>
          <a:xfrm>
            <a:off x="1981200" y="533400"/>
            <a:ext cx="5290551" cy="707886"/>
          </a:xfrm>
          <a:prstGeom prst="rect">
            <a:avLst/>
          </a:prstGeom>
        </p:spPr>
        <p:txBody>
          <a:bodyPr wrap="none">
            <a:spAutoFit/>
          </a:bodyPr>
          <a:lstStyle/>
          <a:p>
            <a:pPr algn="ctr"/>
            <a:r>
              <a:rPr lang="az-Latn-AZ" sz="4000" dirty="0" smtClean="0">
                <a:solidFill>
                  <a:schemeClr val="tx2"/>
                </a:solidFill>
                <a:latin typeface="Times New Roman" pitchFamily="18" charset="0"/>
                <a:cs typeface="Times New Roman" pitchFamily="18" charset="0"/>
              </a:rPr>
              <a:t>Təbiətdə optik effektlər: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down)">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allAtOnce"/>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38200" y="1066800"/>
            <a:ext cx="8001000" cy="584775"/>
          </a:xfrm>
          <a:prstGeom prst="rect">
            <a:avLst/>
          </a:prstGeom>
          <a:noFill/>
        </p:spPr>
        <p:txBody>
          <a:bodyPr wrap="square" rtlCol="0">
            <a:spAutoFit/>
          </a:bodyPr>
          <a:lstStyle/>
          <a:p>
            <a:r>
              <a:rPr lang="en-US" sz="3200" b="1" i="1" u="sng" dirty="0" err="1" smtClean="0">
                <a:latin typeface="Times New Roman" pitchFamily="18" charset="0"/>
                <a:cs typeface="Times New Roman" pitchFamily="18" charset="0"/>
              </a:rPr>
              <a:t>Molekulyar</a:t>
            </a:r>
            <a:r>
              <a:rPr lang="en-US" sz="3200" b="1" i="1" u="sng" dirty="0" smtClean="0">
                <a:latin typeface="Times New Roman" pitchFamily="18" charset="0"/>
                <a:cs typeface="Times New Roman" pitchFamily="18" charset="0"/>
              </a:rPr>
              <a:t> </a:t>
            </a:r>
            <a:r>
              <a:rPr lang="az-Latn-AZ" sz="3200" b="1" i="1" u="sng" dirty="0" smtClean="0">
                <a:latin typeface="Times New Roman" pitchFamily="18" charset="0"/>
                <a:cs typeface="Times New Roman" pitchFamily="18" charset="0"/>
              </a:rPr>
              <a:t>quruluşa akustik effektlərin təsiri </a:t>
            </a:r>
            <a:endParaRPr lang="ru-RU" sz="3200" b="1" i="1" u="sng" dirty="0">
              <a:latin typeface="Times New Roman" pitchFamily="18" charset="0"/>
              <a:cs typeface="Times New Roman" pitchFamily="18" charset="0"/>
            </a:endParaRPr>
          </a:p>
        </p:txBody>
      </p:sp>
      <p:sp>
        <p:nvSpPr>
          <p:cNvPr id="5" name="TextBox 4"/>
          <p:cNvSpPr txBox="1"/>
          <p:nvPr/>
        </p:nvSpPr>
        <p:spPr>
          <a:xfrm>
            <a:off x="1219200" y="457200"/>
            <a:ext cx="6569427" cy="707886"/>
          </a:xfrm>
          <a:prstGeom prst="rect">
            <a:avLst/>
          </a:prstGeom>
          <a:noFill/>
        </p:spPr>
        <p:txBody>
          <a:bodyPr wrap="none" rtlCol="0">
            <a:spAutoFit/>
          </a:bodyPr>
          <a:lstStyle/>
          <a:p>
            <a:r>
              <a:rPr lang="az-Latn-AZ" sz="4000" dirty="0" smtClean="0">
                <a:latin typeface="Times New Roman" pitchFamily="18" charset="0"/>
                <a:cs typeface="Times New Roman" pitchFamily="18" charset="0"/>
              </a:rPr>
              <a:t>Molekulyar fizikanın təzahürü:</a:t>
            </a:r>
            <a:endParaRPr lang="ru-RU" sz="4000" dirty="0">
              <a:latin typeface="Times New Roman" pitchFamily="18" charset="0"/>
              <a:cs typeface="Times New Roman" pitchFamily="18" charset="0"/>
            </a:endParaRPr>
          </a:p>
        </p:txBody>
      </p:sp>
      <p:pic>
        <p:nvPicPr>
          <p:cNvPr id="24578" name="Picture 2" descr="http://img-fotki.yandex.ru/get/4515/mygoldline.3/0_6394c_2e79baf4_M.jpg"/>
          <p:cNvPicPr>
            <a:picLocks noChangeAspect="1" noChangeArrowheads="1"/>
          </p:cNvPicPr>
          <p:nvPr/>
        </p:nvPicPr>
        <p:blipFill>
          <a:blip r:embed="rId2"/>
          <a:srcRect l="8000" b="11538"/>
          <a:stretch>
            <a:fillRect/>
          </a:stretch>
        </p:blipFill>
        <p:spPr bwMode="auto">
          <a:xfrm>
            <a:off x="533400" y="1828800"/>
            <a:ext cx="1752600" cy="1752600"/>
          </a:xfrm>
          <a:prstGeom prst="rect">
            <a:avLst/>
          </a:prstGeom>
          <a:noFill/>
        </p:spPr>
      </p:pic>
      <p:sp>
        <p:nvSpPr>
          <p:cNvPr id="8" name="TextBox 7"/>
          <p:cNvSpPr txBox="1"/>
          <p:nvPr/>
        </p:nvSpPr>
        <p:spPr>
          <a:xfrm>
            <a:off x="457200" y="3581400"/>
            <a:ext cx="2028119" cy="369332"/>
          </a:xfrm>
          <a:prstGeom prst="rect">
            <a:avLst/>
          </a:prstGeom>
          <a:noFill/>
        </p:spPr>
        <p:txBody>
          <a:bodyPr wrap="none" rtlCol="0">
            <a:spAutoFit/>
          </a:bodyPr>
          <a:lstStyle/>
          <a:p>
            <a:r>
              <a:rPr lang="az-Latn-AZ" dirty="0" smtClean="0"/>
              <a:t>Təşəkkür sözünün</a:t>
            </a:r>
            <a:endParaRPr lang="ru-RU" dirty="0"/>
          </a:p>
        </p:txBody>
      </p:sp>
      <p:pic>
        <p:nvPicPr>
          <p:cNvPr id="9" name="Picture 2" descr="http://me-ledy.ru/wp-content/uploads/2012/05/23.jpg"/>
          <p:cNvPicPr>
            <a:picLocks noChangeAspect="1" noChangeArrowheads="1"/>
          </p:cNvPicPr>
          <p:nvPr/>
        </p:nvPicPr>
        <p:blipFill>
          <a:blip r:embed="rId3"/>
          <a:srcRect l="1333" t="55503" r="69334" b="6220"/>
          <a:stretch>
            <a:fillRect/>
          </a:stretch>
        </p:blipFill>
        <p:spPr bwMode="auto">
          <a:xfrm>
            <a:off x="6858000" y="1828800"/>
            <a:ext cx="1752600" cy="1752600"/>
          </a:xfrm>
          <a:prstGeom prst="rect">
            <a:avLst/>
          </a:prstGeom>
          <a:noFill/>
        </p:spPr>
      </p:pic>
      <p:sp>
        <p:nvSpPr>
          <p:cNvPr id="10" name="TextBox 9"/>
          <p:cNvSpPr txBox="1"/>
          <p:nvPr/>
        </p:nvSpPr>
        <p:spPr>
          <a:xfrm>
            <a:off x="7391400" y="3657600"/>
            <a:ext cx="947695" cy="369332"/>
          </a:xfrm>
          <a:prstGeom prst="rect">
            <a:avLst/>
          </a:prstGeom>
          <a:noFill/>
        </p:spPr>
        <p:txBody>
          <a:bodyPr wrap="none" rtlCol="0">
            <a:spAutoFit/>
          </a:bodyPr>
          <a:lstStyle/>
          <a:p>
            <a:r>
              <a:rPr lang="az-Latn-AZ" dirty="0" smtClean="0"/>
              <a:t>Duanın</a:t>
            </a:r>
            <a:endParaRPr lang="ru-RU" dirty="0"/>
          </a:p>
        </p:txBody>
      </p:sp>
      <p:pic>
        <p:nvPicPr>
          <p:cNvPr id="11" name="Picture 4" descr="http://bebiklad.ru/wp-content/uploads/vliyanie-muzyiki-na-vodu.jpg"/>
          <p:cNvPicPr>
            <a:picLocks noChangeAspect="1" noChangeArrowheads="1"/>
          </p:cNvPicPr>
          <p:nvPr/>
        </p:nvPicPr>
        <p:blipFill>
          <a:blip r:embed="rId4"/>
          <a:srcRect l="1541" r="75337" b="62416"/>
          <a:stretch>
            <a:fillRect/>
          </a:stretch>
        </p:blipFill>
        <p:spPr bwMode="auto">
          <a:xfrm>
            <a:off x="4724400" y="1828800"/>
            <a:ext cx="1752600" cy="1752600"/>
          </a:xfrm>
          <a:prstGeom prst="rect">
            <a:avLst/>
          </a:prstGeom>
          <a:noFill/>
        </p:spPr>
      </p:pic>
      <p:pic>
        <p:nvPicPr>
          <p:cNvPr id="12" name="Picture 6" descr="http://bebiklad.ru/wp-content/uploads/vliyanie-muzyiki-na-vodu.jpg"/>
          <p:cNvPicPr>
            <a:picLocks noChangeAspect="1" noChangeArrowheads="1"/>
          </p:cNvPicPr>
          <p:nvPr/>
        </p:nvPicPr>
        <p:blipFill>
          <a:blip r:embed="rId4"/>
          <a:srcRect l="26204" r="50674" b="62416"/>
          <a:stretch>
            <a:fillRect/>
          </a:stretch>
        </p:blipFill>
        <p:spPr bwMode="auto">
          <a:xfrm>
            <a:off x="2667000" y="1828800"/>
            <a:ext cx="1752599" cy="1752600"/>
          </a:xfrm>
          <a:prstGeom prst="rect">
            <a:avLst/>
          </a:prstGeom>
          <a:noFill/>
        </p:spPr>
      </p:pic>
      <p:sp>
        <p:nvSpPr>
          <p:cNvPr id="13" name="TextBox 12"/>
          <p:cNvSpPr txBox="1"/>
          <p:nvPr/>
        </p:nvSpPr>
        <p:spPr>
          <a:xfrm>
            <a:off x="4419600" y="3544669"/>
            <a:ext cx="2667000" cy="646331"/>
          </a:xfrm>
          <a:prstGeom prst="rect">
            <a:avLst/>
          </a:prstGeom>
          <a:noFill/>
        </p:spPr>
        <p:txBody>
          <a:bodyPr wrap="square" rtlCol="0">
            <a:spAutoFit/>
          </a:bodyPr>
          <a:lstStyle/>
          <a:p>
            <a:r>
              <a:rPr lang="az-Latn-AZ" dirty="0" smtClean="0"/>
              <a:t>P. Çaykovskinin əsərinin</a:t>
            </a:r>
          </a:p>
          <a:p>
            <a:r>
              <a:rPr lang="az-Latn-AZ" dirty="0" smtClean="0"/>
              <a:t>(Lebedinoye ozero)</a:t>
            </a:r>
            <a:endParaRPr lang="ru-RU" dirty="0"/>
          </a:p>
        </p:txBody>
      </p:sp>
      <p:sp>
        <p:nvSpPr>
          <p:cNvPr id="14" name="TextBox 13"/>
          <p:cNvSpPr txBox="1"/>
          <p:nvPr/>
        </p:nvSpPr>
        <p:spPr>
          <a:xfrm>
            <a:off x="2590800" y="3581400"/>
            <a:ext cx="1905000" cy="646331"/>
          </a:xfrm>
          <a:prstGeom prst="rect">
            <a:avLst/>
          </a:prstGeom>
          <a:noFill/>
        </p:spPr>
        <p:txBody>
          <a:bodyPr wrap="square" rtlCol="0">
            <a:spAutoFit/>
          </a:bodyPr>
          <a:lstStyle/>
          <a:p>
            <a:r>
              <a:rPr lang="en-US" dirty="0" err="1" smtClean="0"/>
              <a:t>Motsart</a:t>
            </a:r>
            <a:r>
              <a:rPr lang="az-Latn-AZ" dirty="0" smtClean="0"/>
              <a:t>ın simfoniyasının</a:t>
            </a:r>
            <a:endParaRPr lang="ru-RU" dirty="0"/>
          </a:p>
        </p:txBody>
      </p:sp>
      <p:pic>
        <p:nvPicPr>
          <p:cNvPr id="26626" name="Picture 2" descr="http://nfo.agni-age.net/img/lectures/2006_27_voda17.jpg"/>
          <p:cNvPicPr>
            <a:picLocks noChangeAspect="1" noChangeArrowheads="1"/>
          </p:cNvPicPr>
          <p:nvPr/>
        </p:nvPicPr>
        <p:blipFill>
          <a:blip r:embed="rId5"/>
          <a:srcRect l="10286" t="4990" r="9714" b="15177"/>
          <a:stretch>
            <a:fillRect/>
          </a:stretch>
        </p:blipFill>
        <p:spPr bwMode="auto">
          <a:xfrm>
            <a:off x="1524000" y="4343400"/>
            <a:ext cx="1752600" cy="1752600"/>
          </a:xfrm>
          <a:prstGeom prst="rect">
            <a:avLst/>
          </a:prstGeom>
          <a:noFill/>
        </p:spPr>
      </p:pic>
      <p:sp>
        <p:nvSpPr>
          <p:cNvPr id="15" name="TextBox 14"/>
          <p:cNvSpPr txBox="1"/>
          <p:nvPr/>
        </p:nvSpPr>
        <p:spPr>
          <a:xfrm>
            <a:off x="1524000" y="6172200"/>
            <a:ext cx="1819729" cy="369332"/>
          </a:xfrm>
          <a:prstGeom prst="rect">
            <a:avLst/>
          </a:prstGeom>
          <a:noFill/>
        </p:spPr>
        <p:txBody>
          <a:bodyPr wrap="none" rtlCol="0">
            <a:spAutoFit/>
          </a:bodyPr>
          <a:lstStyle/>
          <a:p>
            <a:r>
              <a:rPr lang="az-Latn-AZ" dirty="0" smtClean="0"/>
              <a:t>Mobil telefonun</a:t>
            </a:r>
            <a:endParaRPr lang="ru-RU" dirty="0"/>
          </a:p>
        </p:txBody>
      </p:sp>
      <p:pic>
        <p:nvPicPr>
          <p:cNvPr id="26628" name="Picture 4" descr="http://nfo.agni-age.net/img/lectures/2006_27_voda19.jpg"/>
          <p:cNvPicPr>
            <a:picLocks noChangeAspect="1" noChangeArrowheads="1"/>
          </p:cNvPicPr>
          <p:nvPr/>
        </p:nvPicPr>
        <p:blipFill>
          <a:blip r:embed="rId6"/>
          <a:srcRect l="12571" t="6941" r="8571" b="14967"/>
          <a:stretch>
            <a:fillRect/>
          </a:stretch>
        </p:blipFill>
        <p:spPr bwMode="auto">
          <a:xfrm>
            <a:off x="3962400" y="4343400"/>
            <a:ext cx="1752600" cy="1752599"/>
          </a:xfrm>
          <a:prstGeom prst="rect">
            <a:avLst/>
          </a:prstGeom>
          <a:noFill/>
        </p:spPr>
      </p:pic>
      <p:sp>
        <p:nvSpPr>
          <p:cNvPr id="16" name="TextBox 15"/>
          <p:cNvSpPr txBox="1"/>
          <p:nvPr/>
        </p:nvSpPr>
        <p:spPr>
          <a:xfrm>
            <a:off x="4038600" y="6172200"/>
            <a:ext cx="1598515" cy="369332"/>
          </a:xfrm>
          <a:prstGeom prst="rect">
            <a:avLst/>
          </a:prstGeom>
          <a:noFill/>
        </p:spPr>
        <p:txBody>
          <a:bodyPr wrap="none" rtlCol="0">
            <a:spAutoFit/>
          </a:bodyPr>
          <a:lstStyle/>
          <a:p>
            <a:r>
              <a:rPr lang="az-Latn-AZ" dirty="0" smtClean="0"/>
              <a:t>Kompyuterin </a:t>
            </a:r>
            <a:endParaRPr lang="ru-RU" dirty="0"/>
          </a:p>
        </p:txBody>
      </p:sp>
      <p:pic>
        <p:nvPicPr>
          <p:cNvPr id="26630" name="Picture 6" descr="http://www.dv-reclama.ru/upload/blog/78a/gsebvcrjceamva_astmmekrhkfrzgrlrx.jpg"/>
          <p:cNvPicPr>
            <a:picLocks noChangeAspect="1" noChangeArrowheads="1"/>
          </p:cNvPicPr>
          <p:nvPr/>
        </p:nvPicPr>
        <p:blipFill>
          <a:blip r:embed="rId7"/>
          <a:srcRect l="50526" t="49383" b="7160"/>
          <a:stretch>
            <a:fillRect/>
          </a:stretch>
        </p:blipFill>
        <p:spPr bwMode="auto">
          <a:xfrm>
            <a:off x="6248400" y="4419600"/>
            <a:ext cx="1790700" cy="1676400"/>
          </a:xfrm>
          <a:prstGeom prst="rect">
            <a:avLst/>
          </a:prstGeom>
          <a:noFill/>
        </p:spPr>
      </p:pic>
      <p:sp>
        <p:nvSpPr>
          <p:cNvPr id="17" name="TextBox 16"/>
          <p:cNvSpPr txBox="1"/>
          <p:nvPr/>
        </p:nvSpPr>
        <p:spPr>
          <a:xfrm>
            <a:off x="6378440" y="6172200"/>
            <a:ext cx="1622560" cy="369332"/>
          </a:xfrm>
          <a:prstGeom prst="rect">
            <a:avLst/>
          </a:prstGeom>
          <a:noFill/>
        </p:spPr>
        <p:txBody>
          <a:bodyPr wrap="none" rtlCol="0">
            <a:spAutoFit/>
          </a:bodyPr>
          <a:lstStyle/>
          <a:p>
            <a:r>
              <a:rPr lang="az-Latn-AZ" dirty="0" smtClean="0"/>
              <a:t>“Bəd xəbərin”</a:t>
            </a:r>
            <a:endParaRPr lang="ru-RU"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4600" y="663714"/>
            <a:ext cx="4475905" cy="707886"/>
          </a:xfrm>
          <a:prstGeom prst="rect">
            <a:avLst/>
          </a:prstGeom>
          <a:noFill/>
        </p:spPr>
        <p:txBody>
          <a:bodyPr wrap="none" rtlCol="0">
            <a:spAutoFit/>
          </a:bodyPr>
          <a:lstStyle/>
          <a:p>
            <a:r>
              <a:rPr lang="az-Latn-AZ" sz="4000" dirty="0" smtClean="0">
                <a:latin typeface="Times New Roman" pitchFamily="18" charset="0"/>
                <a:cs typeface="Times New Roman" pitchFamily="18" charset="0"/>
              </a:rPr>
              <a:t>Kafedranın strukturu</a:t>
            </a:r>
            <a:endParaRPr lang="ru-RU" sz="4000" dirty="0">
              <a:latin typeface="Times New Roman" pitchFamily="18" charset="0"/>
              <a:cs typeface="Times New Roman" pitchFamily="18" charset="0"/>
            </a:endParaRPr>
          </a:p>
        </p:txBody>
      </p:sp>
      <p:graphicFrame>
        <p:nvGraphicFramePr>
          <p:cNvPr id="12" name="Схема 11"/>
          <p:cNvGraphicFramePr/>
          <p:nvPr/>
        </p:nvGraphicFramePr>
        <p:xfrm>
          <a:off x="533400" y="1447800"/>
          <a:ext cx="3962400" cy="5410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Прямоугольник 6"/>
          <p:cNvSpPr/>
          <p:nvPr/>
        </p:nvSpPr>
        <p:spPr>
          <a:xfrm>
            <a:off x="762000" y="3810000"/>
            <a:ext cx="3352800" cy="2308324"/>
          </a:xfrm>
          <a:prstGeom prst="rect">
            <a:avLst/>
          </a:prstGeom>
          <a:ln>
            <a:noFill/>
          </a:ln>
        </p:spPr>
        <p:txBody>
          <a:bodyPr wrap="square">
            <a:spAutoFit/>
          </a:bodyPr>
          <a:lstStyle/>
          <a:p>
            <a:pPr>
              <a:buFont typeface="Wingdings" pitchFamily="2" charset="2"/>
              <a:buChar char="v"/>
            </a:pPr>
            <a:r>
              <a:rPr lang="az-Latn-AZ" dirty="0" smtClean="0"/>
              <a:t> Mexanika; </a:t>
            </a:r>
          </a:p>
          <a:p>
            <a:pPr>
              <a:buFont typeface="Wingdings" pitchFamily="2" charset="2"/>
              <a:buChar char="v"/>
            </a:pPr>
            <a:endParaRPr lang="az-Latn-AZ" dirty="0" smtClean="0"/>
          </a:p>
          <a:p>
            <a:pPr>
              <a:buFont typeface="Wingdings" pitchFamily="2" charset="2"/>
              <a:buChar char="v"/>
            </a:pPr>
            <a:r>
              <a:rPr lang="az-Latn-AZ" dirty="0" smtClean="0"/>
              <a:t>Molekulyar fizika; </a:t>
            </a:r>
          </a:p>
          <a:p>
            <a:pPr>
              <a:buFont typeface="Wingdings" pitchFamily="2" charset="2"/>
              <a:buChar char="v"/>
            </a:pPr>
            <a:endParaRPr lang="az-Latn-AZ" dirty="0" smtClean="0"/>
          </a:p>
          <a:p>
            <a:pPr>
              <a:buFont typeface="Wingdings" pitchFamily="2" charset="2"/>
              <a:buChar char="v"/>
            </a:pPr>
            <a:r>
              <a:rPr lang="az-Latn-AZ" dirty="0" smtClean="0"/>
              <a:t>Optika.</a:t>
            </a:r>
          </a:p>
          <a:p>
            <a:pPr>
              <a:buFont typeface="Wingdings" pitchFamily="2" charset="2"/>
              <a:buChar char="v"/>
            </a:pPr>
            <a:endParaRPr lang="az-Latn-AZ" dirty="0" smtClean="0"/>
          </a:p>
          <a:p>
            <a:pPr>
              <a:buFont typeface="Wingdings" pitchFamily="2" charset="2"/>
              <a:buChar char="v"/>
            </a:pPr>
            <a:r>
              <a:rPr lang="az-Latn-AZ" dirty="0" smtClean="0"/>
              <a:t>Lazerlər optikası</a:t>
            </a:r>
          </a:p>
          <a:p>
            <a:pPr>
              <a:buFont typeface="Wingdings" pitchFamily="2" charset="2"/>
              <a:buChar char="v"/>
            </a:pPr>
            <a:endParaRPr lang="ru-RU" dirty="0"/>
          </a:p>
        </p:txBody>
      </p:sp>
      <p:graphicFrame>
        <p:nvGraphicFramePr>
          <p:cNvPr id="13" name="Схема 12"/>
          <p:cNvGraphicFramePr/>
          <p:nvPr/>
        </p:nvGraphicFramePr>
        <p:xfrm>
          <a:off x="4724400" y="1524000"/>
          <a:ext cx="4038600" cy="52578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8" name="Прямоугольник 7"/>
          <p:cNvSpPr/>
          <p:nvPr/>
        </p:nvSpPr>
        <p:spPr>
          <a:xfrm>
            <a:off x="4648200" y="3103126"/>
            <a:ext cx="4114800" cy="3754874"/>
          </a:xfrm>
          <a:prstGeom prst="rect">
            <a:avLst/>
          </a:prstGeom>
          <a:ln>
            <a:noFill/>
          </a:ln>
        </p:spPr>
        <p:txBody>
          <a:bodyPr wrap="square">
            <a:spAutoFit/>
          </a:bodyPr>
          <a:lstStyle/>
          <a:p>
            <a:pPr>
              <a:spcBef>
                <a:spcPts val="600"/>
              </a:spcBef>
            </a:pPr>
            <a:r>
              <a:rPr lang="az-Latn-AZ" dirty="0" smtClean="0"/>
              <a:t>Hazırda kafedrada 15 nəfər professor-müəllim heyəti, 10  nəfər yardımçı heyət çalışır: </a:t>
            </a:r>
          </a:p>
          <a:p>
            <a:pPr>
              <a:spcBef>
                <a:spcPts val="600"/>
              </a:spcBef>
              <a:buFont typeface="Wingdings" pitchFamily="2" charset="2"/>
              <a:buChar char="v"/>
            </a:pPr>
            <a:r>
              <a:rPr lang="az-Latn-AZ" dirty="0" smtClean="0"/>
              <a:t>4 nəfər professor-müəllim heyəti               </a:t>
            </a:r>
          </a:p>
          <a:p>
            <a:pPr>
              <a:spcBef>
                <a:spcPts val="600"/>
              </a:spcBef>
            </a:pPr>
            <a:r>
              <a:rPr lang="az-Latn-AZ" dirty="0" smtClean="0"/>
              <a:t>    elmlər doktoru, professor;</a:t>
            </a:r>
          </a:p>
          <a:p>
            <a:pPr>
              <a:spcBef>
                <a:spcPts val="600"/>
              </a:spcBef>
              <a:buFont typeface="Wingdings" pitchFamily="2" charset="2"/>
              <a:buChar char="v"/>
            </a:pPr>
            <a:r>
              <a:rPr lang="az-Latn-AZ" dirty="0" smtClean="0"/>
              <a:t>10 nəfəri elmlər namizədi, 8 dosent; </a:t>
            </a:r>
          </a:p>
          <a:p>
            <a:pPr>
              <a:spcBef>
                <a:spcPts val="600"/>
              </a:spcBef>
              <a:buFont typeface="Wingdings" pitchFamily="2" charset="2"/>
              <a:buChar char="v"/>
            </a:pPr>
            <a:r>
              <a:rPr lang="az-Latn-AZ" dirty="0" smtClean="0"/>
              <a:t>2 nəfəri müəllimdir;</a:t>
            </a:r>
          </a:p>
          <a:p>
            <a:pPr>
              <a:spcBef>
                <a:spcPts val="600"/>
              </a:spcBef>
              <a:buFont typeface="Wingdings" pitchFamily="2" charset="2"/>
              <a:buChar char="v"/>
            </a:pPr>
            <a:r>
              <a:rPr lang="az-Latn-AZ" dirty="0" smtClean="0"/>
              <a:t> 1 laboratoriya müdirindən;</a:t>
            </a:r>
          </a:p>
          <a:p>
            <a:pPr>
              <a:spcBef>
                <a:spcPts val="600"/>
              </a:spcBef>
              <a:buFont typeface="Wingdings" pitchFamily="2" charset="2"/>
              <a:buChar char="v"/>
            </a:pPr>
            <a:r>
              <a:rPr lang="az-Latn-AZ" dirty="0" smtClean="0"/>
              <a:t> 6 baş laborantdan ;</a:t>
            </a:r>
          </a:p>
          <a:p>
            <a:pPr>
              <a:spcBef>
                <a:spcPts val="600"/>
              </a:spcBef>
              <a:buFont typeface="Wingdings" pitchFamily="2" charset="2"/>
              <a:buChar char="v"/>
            </a:pPr>
            <a:r>
              <a:rPr lang="az-Latn-AZ" dirty="0" smtClean="0"/>
              <a:t> 2 laborantdan</a:t>
            </a:r>
          </a:p>
          <a:p>
            <a:pPr>
              <a:spcBef>
                <a:spcPts val="600"/>
              </a:spcBef>
              <a:buFont typeface="Wingdings" pitchFamily="2" charset="2"/>
              <a:buChar char="v"/>
            </a:pPr>
            <a:r>
              <a:rPr lang="az-Latn-AZ" dirty="0" smtClean="0"/>
              <a:t> və 4 </a:t>
            </a:r>
            <a:r>
              <a:rPr lang="az-Latn-AZ" dirty="0" err="1" smtClean="0"/>
              <a:t>dissertandan</a:t>
            </a:r>
            <a:r>
              <a:rPr lang="az-Latn-AZ" dirty="0" smtClean="0"/>
              <a:t> ibarətdir.</a:t>
            </a:r>
            <a:endParaRPr lang="ru-RU" dirty="0"/>
          </a:p>
        </p:txBody>
      </p:sp>
    </p:spTree>
    <p:extLst>
      <p:ext uri="{BB962C8B-B14F-4D97-AF65-F5344CB8AC3E}">
        <p14:creationId xmlns:p14="http://schemas.microsoft.com/office/powerpoint/2010/main" val="1795272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 calcmode="lin" valueType="num">
                                      <p:cBhvr additive="base">
                                        <p:cTn id="12"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anim calcmode="lin" valueType="num">
                                      <p:cBhvr additive="base">
                                        <p:cTn id="17"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7">
                                            <p:txEl>
                                              <p:pRg st="6" end="6"/>
                                            </p:txEl>
                                          </p:spTgt>
                                        </p:tgtEl>
                                        <p:attrNameLst>
                                          <p:attrName>style.visibility</p:attrName>
                                        </p:attrNameLst>
                                      </p:cBhvr>
                                      <p:to>
                                        <p:strVal val="visible"/>
                                      </p:to>
                                    </p:set>
                                    <p:anim calcmode="lin" valueType="num">
                                      <p:cBhvr additive="base">
                                        <p:cTn id="23" dur="500" fill="hold"/>
                                        <p:tgtEl>
                                          <p:spTgt spid="7">
                                            <p:txEl>
                                              <p:pRg st="6" end="6"/>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7">
                                            <p:txEl>
                                              <p:pRg st="6" end="6"/>
                                            </p:txEl>
                                          </p:spTgt>
                                        </p:tgtEl>
                                        <p:attrNameLst>
                                          <p:attrName>ppt_y</p:attrName>
                                        </p:attrNameLst>
                                      </p:cBhvr>
                                      <p:tavLst>
                                        <p:tav tm="0">
                                          <p:val>
                                            <p:strVal val="1+#ppt_h/2"/>
                                          </p:val>
                                        </p:tav>
                                        <p:tav tm="100000">
                                          <p:val>
                                            <p:strVal val="#ppt_y"/>
                                          </p:val>
                                        </p:tav>
                                      </p:tavLst>
                                    </p:anim>
                                  </p:childTnLst>
                                </p:cTn>
                              </p:par>
                            </p:childTnLst>
                          </p:cTn>
                        </p:par>
                        <p:par>
                          <p:cTn id="25" fill="hold">
                            <p:stCondLst>
                              <p:cond delay="500"/>
                            </p:stCondLst>
                            <p:childTnLst>
                              <p:par>
                                <p:cTn id="26" presetID="2" presetClass="entr" presetSubtype="4" fill="hold" grpId="0" nodeType="afterEffect">
                                  <p:stCondLst>
                                    <p:cond delay="0"/>
                                  </p:stCondLst>
                                  <p:childTnLst>
                                    <p:set>
                                      <p:cBhvr>
                                        <p:cTn id="27" dur="1" fill="hold">
                                          <p:stCondLst>
                                            <p:cond delay="0"/>
                                          </p:stCondLst>
                                        </p:cTn>
                                        <p:tgtEl>
                                          <p:spTgt spid="8">
                                            <p:txEl>
                                              <p:pRg st="0" end="0"/>
                                            </p:txEl>
                                          </p:spTgt>
                                        </p:tgtEl>
                                        <p:attrNameLst>
                                          <p:attrName>style.visibility</p:attrName>
                                        </p:attrNameLst>
                                      </p:cBhvr>
                                      <p:to>
                                        <p:strVal val="visible"/>
                                      </p:to>
                                    </p:set>
                                    <p:anim calcmode="lin" valueType="num">
                                      <p:cBhvr additive="base">
                                        <p:cTn id="28"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par>
                          <p:cTn id="30" fill="hold">
                            <p:stCondLst>
                              <p:cond delay="1000"/>
                            </p:stCondLst>
                            <p:childTnLst>
                              <p:par>
                                <p:cTn id="31" presetID="2" presetClass="entr" presetSubtype="4" fill="hold" grpId="0" nodeType="afterEffect">
                                  <p:stCondLst>
                                    <p:cond delay="0"/>
                                  </p:stCondLst>
                                  <p:childTnLst>
                                    <p:set>
                                      <p:cBhvr>
                                        <p:cTn id="32" dur="1" fill="hold">
                                          <p:stCondLst>
                                            <p:cond delay="0"/>
                                          </p:stCondLst>
                                        </p:cTn>
                                        <p:tgtEl>
                                          <p:spTgt spid="8">
                                            <p:txEl>
                                              <p:pRg st="1" end="1"/>
                                            </p:txEl>
                                          </p:spTgt>
                                        </p:tgtEl>
                                        <p:attrNameLst>
                                          <p:attrName>style.visibility</p:attrName>
                                        </p:attrNameLst>
                                      </p:cBhvr>
                                      <p:to>
                                        <p:strVal val="visible"/>
                                      </p:to>
                                    </p:set>
                                    <p:anim calcmode="lin" valueType="num">
                                      <p:cBhvr additive="base">
                                        <p:cTn id="33"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par>
                          <p:cTn id="35" fill="hold">
                            <p:stCondLst>
                              <p:cond delay="1500"/>
                            </p:stCondLst>
                            <p:childTnLst>
                              <p:par>
                                <p:cTn id="36" presetID="2" presetClass="entr" presetSubtype="4" fill="hold" grpId="0" nodeType="afterEffect">
                                  <p:stCondLst>
                                    <p:cond delay="0"/>
                                  </p:stCondLst>
                                  <p:childTnLst>
                                    <p:set>
                                      <p:cBhvr>
                                        <p:cTn id="37" dur="1" fill="hold">
                                          <p:stCondLst>
                                            <p:cond delay="0"/>
                                          </p:stCondLst>
                                        </p:cTn>
                                        <p:tgtEl>
                                          <p:spTgt spid="8">
                                            <p:txEl>
                                              <p:pRg st="2" end="2"/>
                                            </p:txEl>
                                          </p:spTgt>
                                        </p:tgtEl>
                                        <p:attrNameLst>
                                          <p:attrName>style.visibility</p:attrName>
                                        </p:attrNameLst>
                                      </p:cBhvr>
                                      <p:to>
                                        <p:strVal val="visible"/>
                                      </p:to>
                                    </p:set>
                                    <p:anim calcmode="lin" valueType="num">
                                      <p:cBhvr additive="base">
                                        <p:cTn id="38"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par>
                          <p:cTn id="40" fill="hold">
                            <p:stCondLst>
                              <p:cond delay="2000"/>
                            </p:stCondLst>
                            <p:childTnLst>
                              <p:par>
                                <p:cTn id="41" presetID="2" presetClass="entr" presetSubtype="4" fill="hold" grpId="0" nodeType="afterEffect">
                                  <p:stCondLst>
                                    <p:cond delay="0"/>
                                  </p:stCondLst>
                                  <p:childTnLst>
                                    <p:set>
                                      <p:cBhvr>
                                        <p:cTn id="42" dur="1" fill="hold">
                                          <p:stCondLst>
                                            <p:cond delay="0"/>
                                          </p:stCondLst>
                                        </p:cTn>
                                        <p:tgtEl>
                                          <p:spTgt spid="8">
                                            <p:txEl>
                                              <p:pRg st="3" end="3"/>
                                            </p:txEl>
                                          </p:spTgt>
                                        </p:tgtEl>
                                        <p:attrNameLst>
                                          <p:attrName>style.visibility</p:attrName>
                                        </p:attrNameLst>
                                      </p:cBhvr>
                                      <p:to>
                                        <p:strVal val="visible"/>
                                      </p:to>
                                    </p:set>
                                    <p:anim calcmode="lin" valueType="num">
                                      <p:cBhvr additive="base">
                                        <p:cTn id="43"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8">
                                            <p:txEl>
                                              <p:pRg st="3" end="3"/>
                                            </p:txEl>
                                          </p:spTgt>
                                        </p:tgtEl>
                                        <p:attrNameLst>
                                          <p:attrName>ppt_y</p:attrName>
                                        </p:attrNameLst>
                                      </p:cBhvr>
                                      <p:tavLst>
                                        <p:tav tm="0">
                                          <p:val>
                                            <p:strVal val="1+#ppt_h/2"/>
                                          </p:val>
                                        </p:tav>
                                        <p:tav tm="100000">
                                          <p:val>
                                            <p:strVal val="#ppt_y"/>
                                          </p:val>
                                        </p:tav>
                                      </p:tavLst>
                                    </p:anim>
                                  </p:childTnLst>
                                </p:cTn>
                              </p:par>
                            </p:childTnLst>
                          </p:cTn>
                        </p:par>
                        <p:par>
                          <p:cTn id="45" fill="hold">
                            <p:stCondLst>
                              <p:cond delay="2500"/>
                            </p:stCondLst>
                            <p:childTnLst>
                              <p:par>
                                <p:cTn id="46" presetID="2" presetClass="entr" presetSubtype="4" fill="hold" grpId="0" nodeType="afterEffect">
                                  <p:stCondLst>
                                    <p:cond delay="0"/>
                                  </p:stCondLst>
                                  <p:childTnLst>
                                    <p:set>
                                      <p:cBhvr>
                                        <p:cTn id="47" dur="1" fill="hold">
                                          <p:stCondLst>
                                            <p:cond delay="0"/>
                                          </p:stCondLst>
                                        </p:cTn>
                                        <p:tgtEl>
                                          <p:spTgt spid="8">
                                            <p:txEl>
                                              <p:pRg st="4" end="4"/>
                                            </p:txEl>
                                          </p:spTgt>
                                        </p:tgtEl>
                                        <p:attrNameLst>
                                          <p:attrName>style.visibility</p:attrName>
                                        </p:attrNameLst>
                                      </p:cBhvr>
                                      <p:to>
                                        <p:strVal val="visible"/>
                                      </p:to>
                                    </p:set>
                                    <p:anim calcmode="lin" valueType="num">
                                      <p:cBhvr additive="base">
                                        <p:cTn id="48"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par>
                          <p:cTn id="50" fill="hold">
                            <p:stCondLst>
                              <p:cond delay="3000"/>
                            </p:stCondLst>
                            <p:childTnLst>
                              <p:par>
                                <p:cTn id="51" presetID="2" presetClass="entr" presetSubtype="4" fill="hold" grpId="0" nodeType="afterEffect">
                                  <p:stCondLst>
                                    <p:cond delay="0"/>
                                  </p:stCondLst>
                                  <p:childTnLst>
                                    <p:set>
                                      <p:cBhvr>
                                        <p:cTn id="52" dur="1" fill="hold">
                                          <p:stCondLst>
                                            <p:cond delay="0"/>
                                          </p:stCondLst>
                                        </p:cTn>
                                        <p:tgtEl>
                                          <p:spTgt spid="8">
                                            <p:txEl>
                                              <p:pRg st="5" end="5"/>
                                            </p:txEl>
                                          </p:spTgt>
                                        </p:tgtEl>
                                        <p:attrNameLst>
                                          <p:attrName>style.visibility</p:attrName>
                                        </p:attrNameLst>
                                      </p:cBhvr>
                                      <p:to>
                                        <p:strVal val="visible"/>
                                      </p:to>
                                    </p:set>
                                    <p:anim calcmode="lin" valueType="num">
                                      <p:cBhvr additive="base">
                                        <p:cTn id="53" dur="500" fill="hold"/>
                                        <p:tgtEl>
                                          <p:spTgt spid="8">
                                            <p:txEl>
                                              <p:pRg st="5" end="5"/>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8">
                                            <p:txEl>
                                              <p:pRg st="5" end="5"/>
                                            </p:txEl>
                                          </p:spTgt>
                                        </p:tgtEl>
                                        <p:attrNameLst>
                                          <p:attrName>ppt_y</p:attrName>
                                        </p:attrNameLst>
                                      </p:cBhvr>
                                      <p:tavLst>
                                        <p:tav tm="0">
                                          <p:val>
                                            <p:strVal val="1+#ppt_h/2"/>
                                          </p:val>
                                        </p:tav>
                                        <p:tav tm="100000">
                                          <p:val>
                                            <p:strVal val="#ppt_y"/>
                                          </p:val>
                                        </p:tav>
                                      </p:tavLst>
                                    </p:anim>
                                  </p:childTnLst>
                                </p:cTn>
                              </p:par>
                            </p:childTnLst>
                          </p:cTn>
                        </p:par>
                        <p:par>
                          <p:cTn id="55" fill="hold">
                            <p:stCondLst>
                              <p:cond delay="3500"/>
                            </p:stCondLst>
                            <p:childTnLst>
                              <p:par>
                                <p:cTn id="56" presetID="2" presetClass="entr" presetSubtype="4" fill="hold" grpId="0" nodeType="afterEffect">
                                  <p:stCondLst>
                                    <p:cond delay="0"/>
                                  </p:stCondLst>
                                  <p:childTnLst>
                                    <p:set>
                                      <p:cBhvr>
                                        <p:cTn id="57" dur="1" fill="hold">
                                          <p:stCondLst>
                                            <p:cond delay="0"/>
                                          </p:stCondLst>
                                        </p:cTn>
                                        <p:tgtEl>
                                          <p:spTgt spid="8">
                                            <p:txEl>
                                              <p:pRg st="6" end="6"/>
                                            </p:txEl>
                                          </p:spTgt>
                                        </p:tgtEl>
                                        <p:attrNameLst>
                                          <p:attrName>style.visibility</p:attrName>
                                        </p:attrNameLst>
                                      </p:cBhvr>
                                      <p:to>
                                        <p:strVal val="visible"/>
                                      </p:to>
                                    </p:set>
                                    <p:anim calcmode="lin" valueType="num">
                                      <p:cBhvr additive="base">
                                        <p:cTn id="58" dur="500" fill="hold"/>
                                        <p:tgtEl>
                                          <p:spTgt spid="8">
                                            <p:txEl>
                                              <p:pRg st="6" end="6"/>
                                            </p:txEl>
                                          </p:spTgt>
                                        </p:tgtEl>
                                        <p:attrNameLst>
                                          <p:attrName>ppt_x</p:attrName>
                                        </p:attrNameLst>
                                      </p:cBhvr>
                                      <p:tavLst>
                                        <p:tav tm="0">
                                          <p:val>
                                            <p:strVal val="#ppt_x"/>
                                          </p:val>
                                        </p:tav>
                                        <p:tav tm="100000">
                                          <p:val>
                                            <p:strVal val="#ppt_x"/>
                                          </p:val>
                                        </p:tav>
                                      </p:tavLst>
                                    </p:anim>
                                    <p:anim calcmode="lin" valueType="num">
                                      <p:cBhvr additive="base">
                                        <p:cTn id="59" dur="500" fill="hold"/>
                                        <p:tgtEl>
                                          <p:spTgt spid="8">
                                            <p:txEl>
                                              <p:pRg st="6" end="6"/>
                                            </p:txEl>
                                          </p:spTgt>
                                        </p:tgtEl>
                                        <p:attrNameLst>
                                          <p:attrName>ppt_y</p:attrName>
                                        </p:attrNameLst>
                                      </p:cBhvr>
                                      <p:tavLst>
                                        <p:tav tm="0">
                                          <p:val>
                                            <p:strVal val="1+#ppt_h/2"/>
                                          </p:val>
                                        </p:tav>
                                        <p:tav tm="100000">
                                          <p:val>
                                            <p:strVal val="#ppt_y"/>
                                          </p:val>
                                        </p:tav>
                                      </p:tavLst>
                                    </p:anim>
                                  </p:childTnLst>
                                </p:cTn>
                              </p:par>
                            </p:childTnLst>
                          </p:cTn>
                        </p:par>
                        <p:par>
                          <p:cTn id="60" fill="hold">
                            <p:stCondLst>
                              <p:cond delay="4000"/>
                            </p:stCondLst>
                            <p:childTnLst>
                              <p:par>
                                <p:cTn id="61" presetID="2" presetClass="entr" presetSubtype="4" fill="hold" grpId="0" nodeType="afterEffect">
                                  <p:stCondLst>
                                    <p:cond delay="0"/>
                                  </p:stCondLst>
                                  <p:childTnLst>
                                    <p:set>
                                      <p:cBhvr>
                                        <p:cTn id="62" dur="1" fill="hold">
                                          <p:stCondLst>
                                            <p:cond delay="0"/>
                                          </p:stCondLst>
                                        </p:cTn>
                                        <p:tgtEl>
                                          <p:spTgt spid="8">
                                            <p:txEl>
                                              <p:pRg st="7" end="7"/>
                                            </p:txEl>
                                          </p:spTgt>
                                        </p:tgtEl>
                                        <p:attrNameLst>
                                          <p:attrName>style.visibility</p:attrName>
                                        </p:attrNameLst>
                                      </p:cBhvr>
                                      <p:to>
                                        <p:strVal val="visible"/>
                                      </p:to>
                                    </p:set>
                                    <p:anim calcmode="lin" valueType="num">
                                      <p:cBhvr additive="base">
                                        <p:cTn id="63" dur="500" fill="hold"/>
                                        <p:tgtEl>
                                          <p:spTgt spid="8">
                                            <p:txEl>
                                              <p:pRg st="7" end="7"/>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8">
                                            <p:txEl>
                                              <p:pRg st="7" end="7"/>
                                            </p:txEl>
                                          </p:spTgt>
                                        </p:tgtEl>
                                        <p:attrNameLst>
                                          <p:attrName>ppt_y</p:attrName>
                                        </p:attrNameLst>
                                      </p:cBhvr>
                                      <p:tavLst>
                                        <p:tav tm="0">
                                          <p:val>
                                            <p:strVal val="1+#ppt_h/2"/>
                                          </p:val>
                                        </p:tav>
                                        <p:tav tm="100000">
                                          <p:val>
                                            <p:strVal val="#ppt_y"/>
                                          </p:val>
                                        </p:tav>
                                      </p:tavLst>
                                    </p:anim>
                                  </p:childTnLst>
                                </p:cTn>
                              </p:par>
                            </p:childTnLst>
                          </p:cTn>
                        </p:par>
                        <p:par>
                          <p:cTn id="65" fill="hold">
                            <p:stCondLst>
                              <p:cond delay="4500"/>
                            </p:stCondLst>
                            <p:childTnLst>
                              <p:par>
                                <p:cTn id="66" presetID="2" presetClass="entr" presetSubtype="4" fill="hold" grpId="0" nodeType="afterEffect">
                                  <p:stCondLst>
                                    <p:cond delay="0"/>
                                  </p:stCondLst>
                                  <p:childTnLst>
                                    <p:set>
                                      <p:cBhvr>
                                        <p:cTn id="67" dur="1" fill="hold">
                                          <p:stCondLst>
                                            <p:cond delay="0"/>
                                          </p:stCondLst>
                                        </p:cTn>
                                        <p:tgtEl>
                                          <p:spTgt spid="8">
                                            <p:txEl>
                                              <p:pRg st="8" end="8"/>
                                            </p:txEl>
                                          </p:spTgt>
                                        </p:tgtEl>
                                        <p:attrNameLst>
                                          <p:attrName>style.visibility</p:attrName>
                                        </p:attrNameLst>
                                      </p:cBhvr>
                                      <p:to>
                                        <p:strVal val="visible"/>
                                      </p:to>
                                    </p:set>
                                    <p:anim calcmode="lin" valueType="num">
                                      <p:cBhvr additive="base">
                                        <p:cTn id="68" dur="500" fill="hold"/>
                                        <p:tgtEl>
                                          <p:spTgt spid="8">
                                            <p:txEl>
                                              <p:pRg st="8" end="8"/>
                                            </p:txEl>
                                          </p:spTgt>
                                        </p:tgtEl>
                                        <p:attrNameLst>
                                          <p:attrName>ppt_x</p:attrName>
                                        </p:attrNameLst>
                                      </p:cBhvr>
                                      <p:tavLst>
                                        <p:tav tm="0">
                                          <p:val>
                                            <p:strVal val="#ppt_x"/>
                                          </p:val>
                                        </p:tav>
                                        <p:tav tm="100000">
                                          <p:val>
                                            <p:strVal val="#ppt_x"/>
                                          </p:val>
                                        </p:tav>
                                      </p:tavLst>
                                    </p:anim>
                                    <p:anim calcmode="lin" valueType="num">
                                      <p:cBhvr additive="base">
                                        <p:cTn id="69" dur="500" fill="hold"/>
                                        <p:tgtEl>
                                          <p:spTgt spid="8">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Рисунок 11" descr="grc.jpg"/>
          <p:cNvPicPr>
            <a:picLocks noChangeAspect="1"/>
          </p:cNvPicPr>
          <p:nvPr/>
        </p:nvPicPr>
        <p:blipFill>
          <a:blip r:embed="rId2" cstate="print"/>
          <a:stretch>
            <a:fillRect/>
          </a:stretch>
        </p:blipFill>
        <p:spPr>
          <a:xfrm>
            <a:off x="7315200" y="1905000"/>
            <a:ext cx="1447800" cy="1905000"/>
          </a:xfrm>
          <a:prstGeom prst="rect">
            <a:avLst/>
          </a:prstGeom>
          <a:ln>
            <a:noFill/>
          </a:ln>
          <a:effectLst>
            <a:outerShdw blurRad="190500" algn="tl" rotWithShape="0">
              <a:srgbClr val="000000">
                <a:alpha val="70000"/>
              </a:srgbClr>
            </a:outerShdw>
          </a:effectLst>
        </p:spPr>
      </p:pic>
      <p:pic>
        <p:nvPicPr>
          <p:cNvPr id="9" name="Рисунок 8" descr="Irade xanim.jpg"/>
          <p:cNvPicPr>
            <a:picLocks noChangeAspect="1"/>
          </p:cNvPicPr>
          <p:nvPr/>
        </p:nvPicPr>
        <p:blipFill>
          <a:blip r:embed="rId3" cstate="print"/>
          <a:srcRect l="12000" t="23810" r="18080" b="9938"/>
          <a:stretch>
            <a:fillRect/>
          </a:stretch>
        </p:blipFill>
        <p:spPr>
          <a:xfrm>
            <a:off x="5791200" y="3352800"/>
            <a:ext cx="1600200" cy="1524000"/>
          </a:xfrm>
          <a:prstGeom prst="rect">
            <a:avLst/>
          </a:prstGeom>
          <a:ln>
            <a:noFill/>
          </a:ln>
          <a:effectLst>
            <a:outerShdw blurRad="292100" dist="139700" dir="2700000" algn="tl" rotWithShape="0">
              <a:srgbClr val="333333">
                <a:alpha val="65000"/>
              </a:srgbClr>
            </a:outerShdw>
          </a:effectLst>
        </p:spPr>
      </p:pic>
      <p:pic>
        <p:nvPicPr>
          <p:cNvPr id="22530" name="Picture 15" descr="Описание: Niftali_Qocayev"/>
          <p:cNvPicPr>
            <a:picLocks noChangeAspect="1" noChangeArrowheads="1"/>
          </p:cNvPicPr>
          <p:nvPr/>
        </p:nvPicPr>
        <p:blipFill>
          <a:blip r:embed="rId4" cstate="print"/>
          <a:srcRect/>
          <a:stretch>
            <a:fillRect/>
          </a:stretch>
        </p:blipFill>
        <p:spPr bwMode="auto">
          <a:xfrm>
            <a:off x="4648200" y="4267200"/>
            <a:ext cx="1447800" cy="1828800"/>
          </a:xfrm>
          <a:prstGeom prst="rect">
            <a:avLst/>
          </a:prstGeom>
          <a:ln>
            <a:noFill/>
          </a:ln>
          <a:effectLst>
            <a:outerShdw blurRad="292100" dist="139700" dir="2700000" algn="tl" rotWithShape="0">
              <a:srgbClr val="333333">
                <a:alpha val="65000"/>
              </a:srgbClr>
            </a:outerShdw>
          </a:effectLst>
        </p:spPr>
      </p:pic>
      <p:sp>
        <p:nvSpPr>
          <p:cNvPr id="3" name="TextBox 2"/>
          <p:cNvSpPr txBox="1"/>
          <p:nvPr/>
        </p:nvSpPr>
        <p:spPr>
          <a:xfrm>
            <a:off x="3200400" y="609600"/>
            <a:ext cx="2664512" cy="707886"/>
          </a:xfrm>
          <a:prstGeom prst="rect">
            <a:avLst/>
          </a:prstGeom>
          <a:noFill/>
        </p:spPr>
        <p:txBody>
          <a:bodyPr wrap="none" rtlCol="0">
            <a:spAutoFit/>
          </a:bodyPr>
          <a:lstStyle/>
          <a:p>
            <a:r>
              <a:rPr lang="az-Latn-AZ" sz="4000" dirty="0" smtClean="0">
                <a:latin typeface="Times New Roman" pitchFamily="18" charset="0"/>
                <a:cs typeface="Times New Roman" pitchFamily="18" charset="0"/>
              </a:rPr>
              <a:t>Əməkdaşlar</a:t>
            </a:r>
            <a:endParaRPr lang="ru-RU" sz="4000" dirty="0">
              <a:latin typeface="Times New Roman" pitchFamily="18" charset="0"/>
              <a:cs typeface="Times New Roman" pitchFamily="18" charset="0"/>
            </a:endParaRPr>
          </a:p>
        </p:txBody>
      </p:sp>
      <p:sp>
        <p:nvSpPr>
          <p:cNvPr id="4" name="TextBox 3"/>
          <p:cNvSpPr txBox="1"/>
          <p:nvPr/>
        </p:nvSpPr>
        <p:spPr>
          <a:xfrm>
            <a:off x="2191967" y="1295400"/>
            <a:ext cx="4573688" cy="584775"/>
          </a:xfrm>
          <a:prstGeom prst="rect">
            <a:avLst/>
          </a:prstGeom>
          <a:noFill/>
        </p:spPr>
        <p:txBody>
          <a:bodyPr wrap="none" rtlCol="0">
            <a:spAutoFit/>
          </a:bodyPr>
          <a:lstStyle/>
          <a:p>
            <a:r>
              <a:rPr lang="az-Latn-AZ" sz="3200" b="1" i="1" u="sng" dirty="0" smtClean="0">
                <a:solidFill>
                  <a:schemeClr val="tx2"/>
                </a:solidFill>
                <a:latin typeface="Times New Roman" pitchFamily="18" charset="0"/>
                <a:cs typeface="Times New Roman" pitchFamily="18" charset="0"/>
              </a:rPr>
              <a:t>Professor-müəllim heyəti:</a:t>
            </a:r>
            <a:endParaRPr lang="ru-RU" sz="3200" b="1" i="1" u="sng" dirty="0" smtClean="0">
              <a:solidFill>
                <a:schemeClr val="tx2"/>
              </a:solidFill>
              <a:latin typeface="Times New Roman" pitchFamily="18" charset="0"/>
              <a:cs typeface="Times New Roman" pitchFamily="18" charset="0"/>
            </a:endParaRPr>
          </a:p>
        </p:txBody>
      </p:sp>
      <p:sp>
        <p:nvSpPr>
          <p:cNvPr id="6" name="Прямоугольник 5"/>
          <p:cNvSpPr/>
          <p:nvPr/>
        </p:nvSpPr>
        <p:spPr>
          <a:xfrm>
            <a:off x="152400" y="1989892"/>
            <a:ext cx="6934200" cy="677108"/>
          </a:xfrm>
          <a:prstGeom prst="rect">
            <a:avLst/>
          </a:prstGeom>
        </p:spPr>
        <p:txBody>
          <a:bodyPr wrap="square">
            <a:spAutoFit/>
          </a:bodyPr>
          <a:lstStyle/>
          <a:p>
            <a:pPr>
              <a:buFont typeface="Wingdings" pitchFamily="2" charset="2"/>
              <a:buChar char="Ø"/>
            </a:pPr>
            <a:r>
              <a:rPr lang="az-Latn-AZ" sz="1900" dirty="0" smtClean="0">
                <a:latin typeface="Times New Roman" pitchFamily="18" charset="0"/>
                <a:cs typeface="Times New Roman" pitchFamily="18" charset="0"/>
              </a:rPr>
              <a:t> Qasımova Rəna Gümşüd qızı - f.r.e.d., professor, kafedra müdiri 			</a:t>
            </a:r>
          </a:p>
        </p:txBody>
      </p:sp>
      <p:pic>
        <p:nvPicPr>
          <p:cNvPr id="22531" name="Picture 5" descr="Описание: rasim"/>
          <p:cNvPicPr>
            <a:picLocks noChangeAspect="1" noChangeArrowheads="1"/>
          </p:cNvPicPr>
          <p:nvPr/>
        </p:nvPicPr>
        <p:blipFill>
          <a:blip r:embed="rId5" cstate="print"/>
          <a:srcRect/>
          <a:stretch>
            <a:fillRect/>
          </a:stretch>
        </p:blipFill>
        <p:spPr bwMode="auto">
          <a:xfrm>
            <a:off x="3276600" y="4953000"/>
            <a:ext cx="1447800" cy="1752600"/>
          </a:xfrm>
          <a:prstGeom prst="rect">
            <a:avLst/>
          </a:prstGeom>
          <a:ln>
            <a:noFill/>
          </a:ln>
          <a:effectLst>
            <a:outerShdw blurRad="292100" dist="139700" dir="2700000" algn="tl" rotWithShape="0">
              <a:srgbClr val="333333">
                <a:alpha val="65000"/>
              </a:srgbClr>
            </a:outerShdw>
          </a:effectLst>
        </p:spPr>
      </p:pic>
      <p:sp>
        <p:nvSpPr>
          <p:cNvPr id="13" name="TextBox 12"/>
          <p:cNvSpPr txBox="1"/>
          <p:nvPr/>
        </p:nvSpPr>
        <p:spPr>
          <a:xfrm>
            <a:off x="152401" y="2667000"/>
            <a:ext cx="7086599" cy="677108"/>
          </a:xfrm>
          <a:prstGeom prst="rect">
            <a:avLst/>
          </a:prstGeom>
          <a:noFill/>
        </p:spPr>
        <p:txBody>
          <a:bodyPr wrap="square" rtlCol="0">
            <a:spAutoFit/>
          </a:bodyPr>
          <a:lstStyle/>
          <a:p>
            <a:pPr>
              <a:buFont typeface="Wingdings" pitchFamily="2" charset="2"/>
              <a:buChar char="Ø"/>
            </a:pPr>
            <a:r>
              <a:rPr lang="az-Latn-AZ" sz="1900" dirty="0" smtClean="0">
                <a:latin typeface="Times New Roman" pitchFamily="18" charset="0"/>
                <a:cs typeface="Times New Roman" pitchFamily="18" charset="0"/>
              </a:rPr>
              <a:t>Əliyeva İradə Nürəddin qızı – b.e.d., professor, </a:t>
            </a:r>
            <a:r>
              <a:rPr lang="en-US" sz="1900" dirty="0" err="1" smtClean="0">
                <a:latin typeface="Times New Roman" pitchFamily="18" charset="0"/>
                <a:cs typeface="Times New Roman" pitchFamily="18" charset="0"/>
              </a:rPr>
              <a:t>Tədrisin</a:t>
            </a:r>
            <a:r>
              <a:rPr lang="en-US" sz="1900" dirty="0" smtClean="0">
                <a:latin typeface="Times New Roman" pitchFamily="18" charset="0"/>
                <a:cs typeface="Times New Roman" pitchFamily="18" charset="0"/>
              </a:rPr>
              <a:t> </a:t>
            </a:r>
            <a:r>
              <a:rPr lang="en-US" sz="1900" dirty="0" err="1" smtClean="0">
                <a:latin typeface="Times New Roman" pitchFamily="18" charset="0"/>
                <a:cs typeface="Times New Roman" pitchFamily="18" charset="0"/>
              </a:rPr>
              <a:t>təşkili</a:t>
            </a:r>
            <a:r>
              <a:rPr lang="en-US" sz="1900" dirty="0" smtClean="0">
                <a:latin typeface="Times New Roman" pitchFamily="18" charset="0"/>
                <a:cs typeface="Times New Roman" pitchFamily="18" charset="0"/>
              </a:rPr>
              <a:t> </a:t>
            </a:r>
            <a:r>
              <a:rPr lang="en-US" sz="1900" dirty="0" err="1" smtClean="0">
                <a:latin typeface="Times New Roman" pitchFamily="18" charset="0"/>
                <a:cs typeface="Times New Roman" pitchFamily="18" charset="0"/>
              </a:rPr>
              <a:t>və</a:t>
            </a:r>
            <a:r>
              <a:rPr lang="en-US" sz="1900" dirty="0" smtClean="0">
                <a:latin typeface="Times New Roman" pitchFamily="18" charset="0"/>
                <a:cs typeface="Times New Roman" pitchFamily="18" charset="0"/>
              </a:rPr>
              <a:t> </a:t>
            </a:r>
            <a:r>
              <a:rPr lang="az-Latn-AZ" sz="1900" dirty="0" smtClean="0">
                <a:latin typeface="Times New Roman" pitchFamily="18" charset="0"/>
                <a:cs typeface="Times New Roman" pitchFamily="18" charset="0"/>
              </a:rPr>
              <a:t>			</a:t>
            </a:r>
            <a:r>
              <a:rPr lang="en-US" sz="1900" dirty="0" err="1" smtClean="0">
                <a:latin typeface="Times New Roman" pitchFamily="18" charset="0"/>
                <a:cs typeface="Times New Roman" pitchFamily="18" charset="0"/>
              </a:rPr>
              <a:t>təlim</a:t>
            </a:r>
            <a:r>
              <a:rPr lang="en-US" sz="1900" dirty="0" smtClean="0">
                <a:latin typeface="Times New Roman" pitchFamily="18" charset="0"/>
                <a:cs typeface="Times New Roman" pitchFamily="18" charset="0"/>
              </a:rPr>
              <a:t> </a:t>
            </a:r>
            <a:r>
              <a:rPr lang="en-US" sz="1900" dirty="0" err="1" smtClean="0">
                <a:latin typeface="Times New Roman" pitchFamily="18" charset="0"/>
                <a:cs typeface="Times New Roman" pitchFamily="18" charset="0"/>
              </a:rPr>
              <a:t>texnologiyaları</a:t>
            </a:r>
            <a:r>
              <a:rPr lang="en-US" sz="1900" dirty="0" smtClean="0">
                <a:latin typeface="Times New Roman" pitchFamily="18" charset="0"/>
                <a:cs typeface="Times New Roman" pitchFamily="18" charset="0"/>
              </a:rPr>
              <a:t> </a:t>
            </a:r>
            <a:r>
              <a:rPr lang="en-US" sz="1900" dirty="0" err="1" smtClean="0">
                <a:latin typeface="Times New Roman" pitchFamily="18" charset="0"/>
                <a:cs typeface="Times New Roman" pitchFamily="18" charset="0"/>
              </a:rPr>
              <a:t>üzrə</a:t>
            </a:r>
            <a:r>
              <a:rPr lang="az-Latn-AZ" sz="1900" dirty="0" smtClean="0">
                <a:latin typeface="Times New Roman" pitchFamily="18" charset="0"/>
                <a:cs typeface="Times New Roman" pitchFamily="18" charset="0"/>
              </a:rPr>
              <a:t> prorektor</a:t>
            </a:r>
            <a:endParaRPr lang="ru-RU" sz="1900" dirty="0" smtClean="0">
              <a:latin typeface="Times New Roman" pitchFamily="18" charset="0"/>
              <a:cs typeface="Times New Roman" pitchFamily="18" charset="0"/>
            </a:endParaRPr>
          </a:p>
        </p:txBody>
      </p:sp>
      <p:sp>
        <p:nvSpPr>
          <p:cNvPr id="14" name="Прямоугольник 13"/>
          <p:cNvSpPr/>
          <p:nvPr/>
        </p:nvSpPr>
        <p:spPr>
          <a:xfrm>
            <a:off x="152400" y="3440668"/>
            <a:ext cx="5334000" cy="384721"/>
          </a:xfrm>
          <a:prstGeom prst="rect">
            <a:avLst/>
          </a:prstGeom>
        </p:spPr>
        <p:txBody>
          <a:bodyPr wrap="square">
            <a:spAutoFit/>
          </a:bodyPr>
          <a:lstStyle/>
          <a:p>
            <a:pPr>
              <a:buFont typeface="Wingdings" pitchFamily="2" charset="2"/>
              <a:buChar char="Ø"/>
            </a:pPr>
            <a:r>
              <a:rPr lang="az-Latn-AZ" sz="1900" dirty="0" smtClean="0">
                <a:latin typeface="Times New Roman" pitchFamily="18" charset="0"/>
                <a:cs typeface="Times New Roman" pitchFamily="18" charset="0"/>
              </a:rPr>
              <a:t>Qocayev Niftalı Mehralı oğlu - f.r.e.d., professor</a:t>
            </a:r>
            <a:endParaRPr lang="ru-RU" sz="1900" dirty="0" smtClean="0">
              <a:latin typeface="Times New Roman" pitchFamily="18" charset="0"/>
              <a:cs typeface="Times New Roman" pitchFamily="18" charset="0"/>
            </a:endParaRPr>
          </a:p>
        </p:txBody>
      </p:sp>
      <p:sp>
        <p:nvSpPr>
          <p:cNvPr id="15" name="Прямоугольник 14"/>
          <p:cNvSpPr/>
          <p:nvPr/>
        </p:nvSpPr>
        <p:spPr>
          <a:xfrm>
            <a:off x="152400" y="3897868"/>
            <a:ext cx="5257800" cy="384721"/>
          </a:xfrm>
          <a:prstGeom prst="rect">
            <a:avLst/>
          </a:prstGeom>
        </p:spPr>
        <p:txBody>
          <a:bodyPr wrap="square">
            <a:spAutoFit/>
          </a:bodyPr>
          <a:lstStyle/>
          <a:p>
            <a:pPr>
              <a:buFont typeface="Wingdings" pitchFamily="2" charset="2"/>
              <a:buChar char="Ø"/>
            </a:pPr>
            <a:r>
              <a:rPr lang="az-Latn-AZ" sz="1900" dirty="0" smtClean="0">
                <a:latin typeface="Times New Roman" pitchFamily="18" charset="0"/>
                <a:cs typeface="Times New Roman" pitchFamily="18" charset="0"/>
              </a:rPr>
              <a:t>Məmmədov Rasim Qara oğlu - f.r.e.d., professor </a:t>
            </a:r>
            <a:endParaRPr lang="ru-RU" sz="1900" dirty="0" smtClean="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2" presetClass="entr" presetSubtype="1"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up)">
                                      <p:cBhvr>
                                        <p:cTn id="12" dur="2000"/>
                                        <p:tgtEl>
                                          <p:spTgt spid="12"/>
                                        </p:tgtEl>
                                      </p:cBhvr>
                                    </p:animEffect>
                                  </p:childTnLst>
                                </p:cTn>
                              </p:par>
                            </p:childTnLst>
                          </p:cTn>
                        </p:par>
                        <p:par>
                          <p:cTn id="13" fill="hold">
                            <p:stCondLst>
                              <p:cond delay="3000"/>
                            </p:stCondLst>
                            <p:childTnLst>
                              <p:par>
                                <p:cTn id="14" presetID="2" presetClass="entr" presetSubtype="4" fill="hold" grpId="0" nodeType="afterEffect">
                                  <p:stCondLst>
                                    <p:cond delay="0"/>
                                  </p:stCondLst>
                                  <p:childTnLst>
                                    <p:set>
                                      <p:cBhvr>
                                        <p:cTn id="15" dur="1" fill="hold">
                                          <p:stCondLst>
                                            <p:cond delay="0"/>
                                          </p:stCondLst>
                                        </p:cTn>
                                        <p:tgtEl>
                                          <p:spTgt spid="13">
                                            <p:txEl>
                                              <p:pRg st="0" end="0"/>
                                            </p:txEl>
                                          </p:spTgt>
                                        </p:tgtEl>
                                        <p:attrNameLst>
                                          <p:attrName>style.visibility</p:attrName>
                                        </p:attrNameLst>
                                      </p:cBhvr>
                                      <p:to>
                                        <p:strVal val="visible"/>
                                      </p:to>
                                    </p:set>
                                    <p:anim calcmode="lin" valueType="num">
                                      <p:cBhvr additive="base">
                                        <p:cTn id="16"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additive="base">
                                        <p:cTn id="17" dur="1000" fill="hold"/>
                                        <p:tgtEl>
                                          <p:spTgt spid="13">
                                            <p:txEl>
                                              <p:pRg st="0" end="0"/>
                                            </p:txEl>
                                          </p:spTgt>
                                        </p:tgtEl>
                                        <p:attrNameLst>
                                          <p:attrName>ppt_y</p:attrName>
                                        </p:attrNameLst>
                                      </p:cBhvr>
                                      <p:tavLst>
                                        <p:tav tm="0">
                                          <p:val>
                                            <p:strVal val="1+#ppt_h/2"/>
                                          </p:val>
                                        </p:tav>
                                        <p:tav tm="100000">
                                          <p:val>
                                            <p:strVal val="#ppt_y"/>
                                          </p:val>
                                        </p:tav>
                                      </p:tavLst>
                                    </p:anim>
                                  </p:childTnLst>
                                </p:cTn>
                              </p:par>
                            </p:childTnLst>
                          </p:cTn>
                        </p:par>
                        <p:par>
                          <p:cTn id="18" fill="hold">
                            <p:stCondLst>
                              <p:cond delay="4000"/>
                            </p:stCondLst>
                            <p:childTnLst>
                              <p:par>
                                <p:cTn id="19" presetID="22" presetClass="entr" presetSubtype="1"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up)">
                                      <p:cBhvr>
                                        <p:cTn id="21" dur="2000"/>
                                        <p:tgtEl>
                                          <p:spTgt spid="9"/>
                                        </p:tgtEl>
                                      </p:cBhvr>
                                    </p:animEffect>
                                  </p:childTnLst>
                                </p:cTn>
                              </p:par>
                            </p:childTnLst>
                          </p:cTn>
                        </p:par>
                        <p:par>
                          <p:cTn id="22" fill="hold">
                            <p:stCondLst>
                              <p:cond delay="6000"/>
                            </p:stCondLst>
                            <p:childTnLst>
                              <p:par>
                                <p:cTn id="23" presetID="2" presetClass="entr" presetSubtype="4" fill="hold" grpId="0" nodeType="afterEffect">
                                  <p:stCondLst>
                                    <p:cond delay="0"/>
                                  </p:stCondLst>
                                  <p:childTnLst>
                                    <p:set>
                                      <p:cBhvr>
                                        <p:cTn id="24" dur="1" fill="hold">
                                          <p:stCondLst>
                                            <p:cond delay="0"/>
                                          </p:stCondLst>
                                        </p:cTn>
                                        <p:tgtEl>
                                          <p:spTgt spid="14">
                                            <p:txEl>
                                              <p:pRg st="0" end="0"/>
                                            </p:txEl>
                                          </p:spTgt>
                                        </p:tgtEl>
                                        <p:attrNameLst>
                                          <p:attrName>style.visibility</p:attrName>
                                        </p:attrNameLst>
                                      </p:cBhvr>
                                      <p:to>
                                        <p:strVal val="visible"/>
                                      </p:to>
                                    </p:set>
                                    <p:anim calcmode="lin" valueType="num">
                                      <p:cBhvr additive="base">
                                        <p:cTn id="25"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par>
                          <p:cTn id="27" fill="hold">
                            <p:stCondLst>
                              <p:cond delay="7000"/>
                            </p:stCondLst>
                            <p:childTnLst>
                              <p:par>
                                <p:cTn id="28" presetID="22" presetClass="entr" presetSubtype="1" fill="hold" nodeType="afterEffect">
                                  <p:stCondLst>
                                    <p:cond delay="0"/>
                                  </p:stCondLst>
                                  <p:childTnLst>
                                    <p:set>
                                      <p:cBhvr>
                                        <p:cTn id="29" dur="1" fill="hold">
                                          <p:stCondLst>
                                            <p:cond delay="0"/>
                                          </p:stCondLst>
                                        </p:cTn>
                                        <p:tgtEl>
                                          <p:spTgt spid="22530"/>
                                        </p:tgtEl>
                                        <p:attrNameLst>
                                          <p:attrName>style.visibility</p:attrName>
                                        </p:attrNameLst>
                                      </p:cBhvr>
                                      <p:to>
                                        <p:strVal val="visible"/>
                                      </p:to>
                                    </p:set>
                                    <p:animEffect transition="in" filter="wipe(up)">
                                      <p:cBhvr>
                                        <p:cTn id="30" dur="2000"/>
                                        <p:tgtEl>
                                          <p:spTgt spid="22530"/>
                                        </p:tgtEl>
                                      </p:cBhvr>
                                    </p:animEffect>
                                  </p:childTnLst>
                                </p:cTn>
                              </p:par>
                            </p:childTnLst>
                          </p:cTn>
                        </p:par>
                        <p:par>
                          <p:cTn id="31" fill="hold">
                            <p:stCondLst>
                              <p:cond delay="9000"/>
                            </p:stCondLst>
                            <p:childTnLst>
                              <p:par>
                                <p:cTn id="32" presetID="2" presetClass="entr" presetSubtype="4" fill="hold" grpId="0" nodeType="afterEffect">
                                  <p:stCondLst>
                                    <p:cond delay="0"/>
                                  </p:stCondLst>
                                  <p:childTnLst>
                                    <p:set>
                                      <p:cBhvr>
                                        <p:cTn id="33" dur="1" fill="hold">
                                          <p:stCondLst>
                                            <p:cond delay="0"/>
                                          </p:stCondLst>
                                        </p:cTn>
                                        <p:tgtEl>
                                          <p:spTgt spid="15">
                                            <p:txEl>
                                              <p:pRg st="0" end="0"/>
                                            </p:txEl>
                                          </p:spTgt>
                                        </p:tgtEl>
                                        <p:attrNameLst>
                                          <p:attrName>style.visibility</p:attrName>
                                        </p:attrNameLst>
                                      </p:cBhvr>
                                      <p:to>
                                        <p:strVal val="visible"/>
                                      </p:to>
                                    </p:set>
                                    <p:anim calcmode="lin" valueType="num">
                                      <p:cBhvr additive="base">
                                        <p:cTn id="34" dur="1000" fill="hold"/>
                                        <p:tgtEl>
                                          <p:spTgt spid="15">
                                            <p:txEl>
                                              <p:pRg st="0" end="0"/>
                                            </p:txEl>
                                          </p:spTgt>
                                        </p:tgtEl>
                                        <p:attrNameLst>
                                          <p:attrName>ppt_x</p:attrName>
                                        </p:attrNameLst>
                                      </p:cBhvr>
                                      <p:tavLst>
                                        <p:tav tm="0">
                                          <p:val>
                                            <p:strVal val="#ppt_x"/>
                                          </p:val>
                                        </p:tav>
                                        <p:tav tm="100000">
                                          <p:val>
                                            <p:strVal val="#ppt_x"/>
                                          </p:val>
                                        </p:tav>
                                      </p:tavLst>
                                    </p:anim>
                                    <p:anim calcmode="lin" valueType="num">
                                      <p:cBhvr additive="base">
                                        <p:cTn id="35" dur="1000" fill="hold"/>
                                        <p:tgtEl>
                                          <p:spTgt spid="15">
                                            <p:txEl>
                                              <p:pRg st="0" end="0"/>
                                            </p:txEl>
                                          </p:spTgt>
                                        </p:tgtEl>
                                        <p:attrNameLst>
                                          <p:attrName>ppt_y</p:attrName>
                                        </p:attrNameLst>
                                      </p:cBhvr>
                                      <p:tavLst>
                                        <p:tav tm="0">
                                          <p:val>
                                            <p:strVal val="1+#ppt_h/2"/>
                                          </p:val>
                                        </p:tav>
                                        <p:tav tm="100000">
                                          <p:val>
                                            <p:strVal val="#ppt_y"/>
                                          </p:val>
                                        </p:tav>
                                      </p:tavLst>
                                    </p:anim>
                                  </p:childTnLst>
                                </p:cTn>
                              </p:par>
                            </p:childTnLst>
                          </p:cTn>
                        </p:par>
                        <p:par>
                          <p:cTn id="36" fill="hold">
                            <p:stCondLst>
                              <p:cond delay="10000"/>
                            </p:stCondLst>
                            <p:childTnLst>
                              <p:par>
                                <p:cTn id="37" presetID="22" presetClass="entr" presetSubtype="1" fill="hold" nodeType="afterEffect">
                                  <p:stCondLst>
                                    <p:cond delay="0"/>
                                  </p:stCondLst>
                                  <p:childTnLst>
                                    <p:set>
                                      <p:cBhvr>
                                        <p:cTn id="38" dur="1" fill="hold">
                                          <p:stCondLst>
                                            <p:cond delay="0"/>
                                          </p:stCondLst>
                                        </p:cTn>
                                        <p:tgtEl>
                                          <p:spTgt spid="22531"/>
                                        </p:tgtEl>
                                        <p:attrNameLst>
                                          <p:attrName>style.visibility</p:attrName>
                                        </p:attrNameLst>
                                      </p:cBhvr>
                                      <p:to>
                                        <p:strVal val="visible"/>
                                      </p:to>
                                    </p:set>
                                    <p:animEffect transition="in" filter="wipe(up)">
                                      <p:cBhvr>
                                        <p:cTn id="39" dur="2000"/>
                                        <p:tgtEl>
                                          <p:spTgt spid="225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13" grpId="0" build="p"/>
      <p:bldP spid="14" grpId="0" build="p"/>
      <p:bldP spid="15"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4800" y="3468469"/>
            <a:ext cx="1828800" cy="461665"/>
          </a:xfrm>
          <a:prstGeom prst="rect">
            <a:avLst/>
          </a:prstGeom>
        </p:spPr>
        <p:txBody>
          <a:bodyPr wrap="square">
            <a:spAutoFit/>
          </a:bodyPr>
          <a:lstStyle/>
          <a:p>
            <a:pPr algn="ctr"/>
            <a:r>
              <a:rPr lang="az-Latn-AZ" sz="1200" dirty="0" smtClean="0">
                <a:latin typeface="Times New Roman" pitchFamily="18" charset="0"/>
                <a:cs typeface="Times New Roman" pitchFamily="18" charset="0"/>
              </a:rPr>
              <a:t>Useynova Saida Mahmud qızı - f.r.e.n., dosent</a:t>
            </a:r>
            <a:endParaRPr lang="ru-RU" sz="1200" dirty="0">
              <a:latin typeface="Times New Roman" pitchFamily="18" charset="0"/>
              <a:cs typeface="Times New Roman" pitchFamily="18" charset="0"/>
            </a:endParaRPr>
          </a:p>
        </p:txBody>
      </p:sp>
      <p:sp>
        <p:nvSpPr>
          <p:cNvPr id="3" name="TextBox 2"/>
          <p:cNvSpPr txBox="1"/>
          <p:nvPr/>
        </p:nvSpPr>
        <p:spPr>
          <a:xfrm>
            <a:off x="3200400" y="609600"/>
            <a:ext cx="2664512" cy="707886"/>
          </a:xfrm>
          <a:prstGeom prst="rect">
            <a:avLst/>
          </a:prstGeom>
          <a:noFill/>
        </p:spPr>
        <p:txBody>
          <a:bodyPr wrap="none" rtlCol="0">
            <a:spAutoFit/>
          </a:bodyPr>
          <a:lstStyle/>
          <a:p>
            <a:r>
              <a:rPr lang="az-Latn-AZ" sz="4000" dirty="0" smtClean="0">
                <a:latin typeface="Times New Roman" pitchFamily="18" charset="0"/>
                <a:cs typeface="Times New Roman" pitchFamily="18" charset="0"/>
              </a:rPr>
              <a:t>Əməkdaşlar</a:t>
            </a:r>
            <a:endParaRPr lang="ru-RU" sz="4000" dirty="0">
              <a:latin typeface="Times New Roman" pitchFamily="18" charset="0"/>
              <a:cs typeface="Times New Roman" pitchFamily="18" charset="0"/>
            </a:endParaRPr>
          </a:p>
        </p:txBody>
      </p:sp>
      <p:sp>
        <p:nvSpPr>
          <p:cNvPr id="4" name="TextBox 3"/>
          <p:cNvSpPr txBox="1"/>
          <p:nvPr/>
        </p:nvSpPr>
        <p:spPr>
          <a:xfrm>
            <a:off x="2191967" y="1219200"/>
            <a:ext cx="4573688" cy="584775"/>
          </a:xfrm>
          <a:prstGeom prst="rect">
            <a:avLst/>
          </a:prstGeom>
          <a:noFill/>
        </p:spPr>
        <p:txBody>
          <a:bodyPr wrap="none" rtlCol="0">
            <a:spAutoFit/>
          </a:bodyPr>
          <a:lstStyle/>
          <a:p>
            <a:r>
              <a:rPr lang="az-Latn-AZ" sz="3200" b="1" i="1" u="sng" dirty="0" smtClean="0">
                <a:solidFill>
                  <a:schemeClr val="tx2"/>
                </a:solidFill>
                <a:latin typeface="Times New Roman" pitchFamily="18" charset="0"/>
                <a:cs typeface="Times New Roman" pitchFamily="18" charset="0"/>
              </a:rPr>
              <a:t>Professor-müəllim heyəti:</a:t>
            </a:r>
            <a:endParaRPr lang="ru-RU" sz="3200" b="1" i="1" u="sng" dirty="0" smtClean="0">
              <a:solidFill>
                <a:schemeClr val="tx2"/>
              </a:solidFill>
              <a:latin typeface="Times New Roman" pitchFamily="18" charset="0"/>
              <a:cs typeface="Times New Roman" pitchFamily="18" charset="0"/>
            </a:endParaRPr>
          </a:p>
        </p:txBody>
      </p:sp>
      <p:pic>
        <p:nvPicPr>
          <p:cNvPr id="5" name="Рисунок 4" descr="usm.jpg"/>
          <p:cNvPicPr>
            <a:picLocks noChangeAspect="1"/>
          </p:cNvPicPr>
          <p:nvPr/>
        </p:nvPicPr>
        <p:blipFill>
          <a:blip r:embed="rId2" cstate="print"/>
          <a:stretch>
            <a:fillRect/>
          </a:stretch>
        </p:blipFill>
        <p:spPr>
          <a:xfrm>
            <a:off x="533400" y="1828800"/>
            <a:ext cx="1371600" cy="1600200"/>
          </a:xfrm>
          <a:prstGeom prst="rect">
            <a:avLst/>
          </a:prstGeom>
          <a:noFill/>
          <a:ln>
            <a:solidFill>
              <a:schemeClr val="tx1"/>
            </a:solidFill>
          </a:ln>
        </p:spPr>
      </p:pic>
      <p:sp>
        <p:nvSpPr>
          <p:cNvPr id="6" name="Прямоугольник 5"/>
          <p:cNvSpPr/>
          <p:nvPr/>
        </p:nvSpPr>
        <p:spPr>
          <a:xfrm>
            <a:off x="5023378" y="3581400"/>
            <a:ext cx="1453622" cy="461665"/>
          </a:xfrm>
          <a:prstGeom prst="rect">
            <a:avLst/>
          </a:prstGeom>
        </p:spPr>
        <p:txBody>
          <a:bodyPr wrap="square">
            <a:spAutoFit/>
          </a:bodyPr>
          <a:lstStyle/>
          <a:p>
            <a:r>
              <a:rPr lang="az-Latn-AZ" sz="1200" dirty="0" smtClean="0">
                <a:latin typeface="Times New Roman" pitchFamily="18" charset="0"/>
                <a:cs typeface="Times New Roman" pitchFamily="18" charset="0"/>
              </a:rPr>
              <a:t>Əliyev Rəşid Eyyub oğlu - f.r.e.n., dosent</a:t>
            </a:r>
            <a:endParaRPr lang="ru-RU" sz="1200" dirty="0" smtClean="0">
              <a:latin typeface="Times New Roman" pitchFamily="18" charset="0"/>
              <a:cs typeface="Times New Roman" pitchFamily="18" charset="0"/>
            </a:endParaRPr>
          </a:p>
        </p:txBody>
      </p:sp>
      <p:pic>
        <p:nvPicPr>
          <p:cNvPr id="7" name="Рисунок 6" descr="are.jpg"/>
          <p:cNvPicPr>
            <a:picLocks noChangeAspect="1"/>
          </p:cNvPicPr>
          <p:nvPr/>
        </p:nvPicPr>
        <p:blipFill>
          <a:blip r:embed="rId3" cstate="print"/>
          <a:srcRect l="8549" r="8549" b="23222"/>
          <a:stretch>
            <a:fillRect/>
          </a:stretch>
        </p:blipFill>
        <p:spPr>
          <a:xfrm>
            <a:off x="5029200" y="1828800"/>
            <a:ext cx="1371600" cy="1752600"/>
          </a:xfrm>
          <a:prstGeom prst="rect">
            <a:avLst/>
          </a:prstGeom>
          <a:ln>
            <a:solidFill>
              <a:schemeClr val="tx1"/>
            </a:solidFill>
          </a:ln>
        </p:spPr>
      </p:pic>
      <p:sp>
        <p:nvSpPr>
          <p:cNvPr id="8" name="Прямоугольник 7"/>
          <p:cNvSpPr/>
          <p:nvPr/>
        </p:nvSpPr>
        <p:spPr>
          <a:xfrm>
            <a:off x="6096000" y="6172200"/>
            <a:ext cx="1600200" cy="461665"/>
          </a:xfrm>
          <a:prstGeom prst="rect">
            <a:avLst/>
          </a:prstGeom>
        </p:spPr>
        <p:txBody>
          <a:bodyPr wrap="square">
            <a:spAutoFit/>
          </a:bodyPr>
          <a:lstStyle/>
          <a:p>
            <a:r>
              <a:rPr lang="az-Latn-AZ" sz="1200" dirty="0" smtClean="0">
                <a:latin typeface="Times New Roman" pitchFamily="18" charset="0"/>
                <a:cs typeface="Times New Roman" pitchFamily="18" charset="0"/>
              </a:rPr>
              <a:t>Əliyev Ehtiram Zeyni oğlu - f.r.e.n., dosent</a:t>
            </a:r>
            <a:endParaRPr lang="ru-RU" sz="1200" dirty="0" smtClean="0">
              <a:latin typeface="Times New Roman" pitchFamily="18" charset="0"/>
              <a:cs typeface="Times New Roman" pitchFamily="18" charset="0"/>
            </a:endParaRPr>
          </a:p>
        </p:txBody>
      </p:sp>
      <p:pic>
        <p:nvPicPr>
          <p:cNvPr id="9" name="Рисунок 8" descr="aez.jpg"/>
          <p:cNvPicPr>
            <a:picLocks noChangeAspect="1"/>
          </p:cNvPicPr>
          <p:nvPr/>
        </p:nvPicPr>
        <p:blipFill>
          <a:blip r:embed="rId4" cstate="print"/>
          <a:srcRect r="6250" b="12618"/>
          <a:stretch>
            <a:fillRect/>
          </a:stretch>
        </p:blipFill>
        <p:spPr>
          <a:xfrm>
            <a:off x="6172200" y="4419600"/>
            <a:ext cx="1371600" cy="1717040"/>
          </a:xfrm>
          <a:prstGeom prst="rect">
            <a:avLst/>
          </a:prstGeom>
          <a:ln>
            <a:solidFill>
              <a:schemeClr val="tx1"/>
            </a:solidFill>
          </a:ln>
        </p:spPr>
      </p:pic>
      <p:sp>
        <p:nvSpPr>
          <p:cNvPr id="10" name="Прямоугольник 9"/>
          <p:cNvSpPr/>
          <p:nvPr/>
        </p:nvSpPr>
        <p:spPr>
          <a:xfrm>
            <a:off x="7239000" y="3657600"/>
            <a:ext cx="1524000" cy="461665"/>
          </a:xfrm>
          <a:prstGeom prst="rect">
            <a:avLst/>
          </a:prstGeom>
        </p:spPr>
        <p:txBody>
          <a:bodyPr wrap="square">
            <a:spAutoFit/>
          </a:bodyPr>
          <a:lstStyle/>
          <a:p>
            <a:pPr algn="ctr"/>
            <a:r>
              <a:rPr lang="az-Latn-AZ" sz="1200" dirty="0" smtClean="0">
                <a:latin typeface="Times New Roman" pitchFamily="18" charset="0"/>
                <a:cs typeface="Times New Roman" pitchFamily="18" charset="0"/>
              </a:rPr>
              <a:t>Hacıyeva Lala Sabir - qızı - f.r.e.n., dosent</a:t>
            </a:r>
            <a:endParaRPr lang="ru-RU" sz="1200" dirty="0">
              <a:latin typeface="Times New Roman" pitchFamily="18" charset="0"/>
              <a:cs typeface="Times New Roman" pitchFamily="18" charset="0"/>
            </a:endParaRPr>
          </a:p>
        </p:txBody>
      </p:sp>
      <p:pic>
        <p:nvPicPr>
          <p:cNvPr id="11" name="Рисунок 10" descr="hacievals.jpg"/>
          <p:cNvPicPr>
            <a:picLocks noChangeAspect="1"/>
          </p:cNvPicPr>
          <p:nvPr/>
        </p:nvPicPr>
        <p:blipFill>
          <a:blip r:embed="rId5" cstate="print"/>
          <a:stretch>
            <a:fillRect/>
          </a:stretch>
        </p:blipFill>
        <p:spPr>
          <a:xfrm>
            <a:off x="7315200" y="1828800"/>
            <a:ext cx="1371600" cy="1828800"/>
          </a:xfrm>
          <a:prstGeom prst="rect">
            <a:avLst/>
          </a:prstGeom>
          <a:ln>
            <a:solidFill>
              <a:schemeClr val="tx1"/>
            </a:solidFill>
          </a:ln>
        </p:spPr>
      </p:pic>
      <p:pic>
        <p:nvPicPr>
          <p:cNvPr id="12" name="Рисунок 11" descr="agc.jpg"/>
          <p:cNvPicPr>
            <a:picLocks noChangeAspect="1"/>
          </p:cNvPicPr>
          <p:nvPr/>
        </p:nvPicPr>
        <p:blipFill>
          <a:blip r:embed="rId6" cstate="print"/>
          <a:srcRect l="6250" t="9124" r="6250" b="4197"/>
          <a:stretch>
            <a:fillRect/>
          </a:stretch>
        </p:blipFill>
        <p:spPr>
          <a:xfrm>
            <a:off x="1295400" y="4267200"/>
            <a:ext cx="1371600" cy="1828800"/>
          </a:xfrm>
          <a:prstGeom prst="rect">
            <a:avLst/>
          </a:prstGeom>
          <a:ln>
            <a:solidFill>
              <a:schemeClr val="tx1"/>
            </a:solidFill>
          </a:ln>
        </p:spPr>
      </p:pic>
      <p:pic>
        <p:nvPicPr>
          <p:cNvPr id="13" name="Рисунок 12" descr="pbg.jpg"/>
          <p:cNvPicPr>
            <a:picLocks noChangeAspect="1"/>
          </p:cNvPicPr>
          <p:nvPr/>
        </p:nvPicPr>
        <p:blipFill>
          <a:blip r:embed="rId7" cstate="print"/>
          <a:stretch>
            <a:fillRect/>
          </a:stretch>
        </p:blipFill>
        <p:spPr>
          <a:xfrm>
            <a:off x="3962400" y="4343400"/>
            <a:ext cx="1371600" cy="1752600"/>
          </a:xfrm>
          <a:prstGeom prst="rect">
            <a:avLst/>
          </a:prstGeom>
          <a:ln>
            <a:solidFill>
              <a:schemeClr val="tx1"/>
            </a:solidFill>
          </a:ln>
        </p:spPr>
      </p:pic>
      <p:pic>
        <p:nvPicPr>
          <p:cNvPr id="14" name="Рисунок 13" descr="hzi.jpg"/>
          <p:cNvPicPr>
            <a:picLocks noChangeAspect="1"/>
          </p:cNvPicPr>
          <p:nvPr/>
        </p:nvPicPr>
        <p:blipFill>
          <a:blip r:embed="rId8" cstate="print"/>
          <a:srcRect l="5555" b="6361"/>
          <a:stretch>
            <a:fillRect/>
          </a:stretch>
        </p:blipFill>
        <p:spPr>
          <a:xfrm>
            <a:off x="2819400" y="1828800"/>
            <a:ext cx="1295400" cy="1676400"/>
          </a:xfrm>
          <a:prstGeom prst="rect">
            <a:avLst/>
          </a:prstGeom>
          <a:ln>
            <a:solidFill>
              <a:schemeClr val="tx1"/>
            </a:solidFill>
          </a:ln>
        </p:spPr>
      </p:pic>
      <p:sp>
        <p:nvSpPr>
          <p:cNvPr id="15" name="Прямоугольник 14"/>
          <p:cNvSpPr/>
          <p:nvPr/>
        </p:nvSpPr>
        <p:spPr>
          <a:xfrm>
            <a:off x="3657600" y="6172200"/>
            <a:ext cx="1905000" cy="461665"/>
          </a:xfrm>
          <a:prstGeom prst="rect">
            <a:avLst/>
          </a:prstGeom>
        </p:spPr>
        <p:txBody>
          <a:bodyPr wrap="square">
            <a:spAutoFit/>
          </a:bodyPr>
          <a:lstStyle/>
          <a:p>
            <a:pPr algn="ctr"/>
            <a:r>
              <a:rPr lang="az-Latn-AZ" sz="1200" dirty="0" smtClean="0">
                <a:latin typeface="Times New Roman" pitchFamily="18" charset="0"/>
                <a:cs typeface="Times New Roman" pitchFamily="18" charset="0"/>
              </a:rPr>
              <a:t>Paşayev Bəxtiyar Gülmalı oğlu – f.r.e.n., dosent</a:t>
            </a:r>
            <a:endParaRPr lang="ru-RU" sz="1200" dirty="0">
              <a:latin typeface="Times New Roman" pitchFamily="18" charset="0"/>
              <a:cs typeface="Times New Roman" pitchFamily="18" charset="0"/>
            </a:endParaRPr>
          </a:p>
        </p:txBody>
      </p:sp>
      <p:sp>
        <p:nvSpPr>
          <p:cNvPr id="16" name="Прямоугольник 15"/>
          <p:cNvSpPr/>
          <p:nvPr/>
        </p:nvSpPr>
        <p:spPr>
          <a:xfrm>
            <a:off x="914400" y="6172200"/>
            <a:ext cx="2133600" cy="461665"/>
          </a:xfrm>
          <a:prstGeom prst="rect">
            <a:avLst/>
          </a:prstGeom>
        </p:spPr>
        <p:txBody>
          <a:bodyPr wrap="square">
            <a:spAutoFit/>
          </a:bodyPr>
          <a:lstStyle/>
          <a:p>
            <a:pPr algn="ctr"/>
            <a:r>
              <a:rPr lang="az-Latn-AZ" sz="1200" dirty="0" smtClean="0">
                <a:latin typeface="Times New Roman" pitchFamily="18" charset="0"/>
                <a:cs typeface="Times New Roman" pitchFamily="18" charset="0"/>
              </a:rPr>
              <a:t>Abbasova Gültəkin Cümşüd qızı - f.r.e.n., dosent</a:t>
            </a:r>
            <a:endParaRPr lang="ru-RU" sz="1200" dirty="0">
              <a:latin typeface="Times New Roman" pitchFamily="18" charset="0"/>
              <a:cs typeface="Times New Roman" pitchFamily="18" charset="0"/>
            </a:endParaRPr>
          </a:p>
        </p:txBody>
      </p:sp>
      <p:sp>
        <p:nvSpPr>
          <p:cNvPr id="17" name="Прямоугольник 16"/>
          <p:cNvSpPr/>
          <p:nvPr/>
        </p:nvSpPr>
        <p:spPr>
          <a:xfrm>
            <a:off x="2667000" y="3581400"/>
            <a:ext cx="1600200" cy="461665"/>
          </a:xfrm>
          <a:prstGeom prst="rect">
            <a:avLst/>
          </a:prstGeom>
        </p:spPr>
        <p:txBody>
          <a:bodyPr wrap="square">
            <a:spAutoFit/>
          </a:bodyPr>
          <a:lstStyle/>
          <a:p>
            <a:pPr algn="ctr"/>
            <a:r>
              <a:rPr lang="az-Latn-AZ" sz="1200" dirty="0" smtClean="0">
                <a:latin typeface="Times New Roman" pitchFamily="18" charset="0"/>
                <a:cs typeface="Times New Roman" pitchFamily="18" charset="0"/>
              </a:rPr>
              <a:t>Hacıyev Zahid İsmayıl oğlu - f.r.e.n., dosent</a:t>
            </a:r>
            <a:endParaRPr lang="ru-RU" sz="12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xEl>
                                              <p:pRg st="0" end="0"/>
                                            </p:txEl>
                                          </p:spTgt>
                                        </p:tgtEl>
                                        <p:attrNameLst>
                                          <p:attrName>style.visibility</p:attrName>
                                        </p:attrNameLst>
                                      </p:cBhvr>
                                      <p:to>
                                        <p:strVal val="visible"/>
                                      </p:to>
                                    </p:set>
                                    <p:animEffect transition="in" filter="fade">
                                      <p:cBhvr>
                                        <p:cTn id="10" dur="1000"/>
                                        <p:tgtEl>
                                          <p:spTgt spid="2">
                                            <p:txEl>
                                              <p:pRg st="0" end="0"/>
                                            </p:txEl>
                                          </p:spTgt>
                                        </p:tgtEl>
                                      </p:cBhvr>
                                    </p:animEffect>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1000"/>
                                        <p:tgtEl>
                                          <p:spTgt spid="14"/>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7">
                                            <p:txEl>
                                              <p:pRg st="0" end="0"/>
                                            </p:txEl>
                                          </p:spTgt>
                                        </p:tgtEl>
                                        <p:attrNameLst>
                                          <p:attrName>style.visibility</p:attrName>
                                        </p:attrNameLst>
                                      </p:cBhvr>
                                      <p:to>
                                        <p:strVal val="visible"/>
                                      </p:to>
                                    </p:set>
                                    <p:animEffect transition="in" filter="fade">
                                      <p:cBhvr>
                                        <p:cTn id="17" dur="1000"/>
                                        <p:tgtEl>
                                          <p:spTgt spid="17">
                                            <p:txEl>
                                              <p:pRg st="0" end="0"/>
                                            </p:txEl>
                                          </p:spTgt>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6">
                                            <p:txEl>
                                              <p:pRg st="0" end="0"/>
                                            </p:txEl>
                                          </p:spTgt>
                                        </p:tgtEl>
                                        <p:attrNameLst>
                                          <p:attrName>style.visibility</p:attrName>
                                        </p:attrNameLst>
                                      </p:cBhvr>
                                      <p:to>
                                        <p:strVal val="visible"/>
                                      </p:to>
                                    </p:set>
                                    <p:animEffect transition="in" filter="fade">
                                      <p:cBhvr>
                                        <p:cTn id="24" dur="1000"/>
                                        <p:tgtEl>
                                          <p:spTgt spid="6">
                                            <p:txEl>
                                              <p:pRg st="0" end="0"/>
                                            </p:txEl>
                                          </p:spTgt>
                                        </p:tgtEl>
                                      </p:cBhvr>
                                    </p:animEffect>
                                  </p:childTnLst>
                                </p:cTn>
                              </p:par>
                            </p:childTnLst>
                          </p:cTn>
                        </p:par>
                        <p:par>
                          <p:cTn id="25" fill="hold">
                            <p:stCondLst>
                              <p:cond delay="3000"/>
                            </p:stCondLst>
                            <p:childTnLst>
                              <p:par>
                                <p:cTn id="26" presetID="10" presetClass="entr" presetSubtype="0"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000"/>
                                        <p:tgtEl>
                                          <p:spTgt spid="1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0">
                                            <p:txEl>
                                              <p:pRg st="0" end="0"/>
                                            </p:txEl>
                                          </p:spTgt>
                                        </p:tgtEl>
                                        <p:attrNameLst>
                                          <p:attrName>style.visibility</p:attrName>
                                        </p:attrNameLst>
                                      </p:cBhvr>
                                      <p:to>
                                        <p:strVal val="visible"/>
                                      </p:to>
                                    </p:set>
                                    <p:animEffect transition="in" filter="fade">
                                      <p:cBhvr>
                                        <p:cTn id="31" dur="1000"/>
                                        <p:tgtEl>
                                          <p:spTgt spid="10">
                                            <p:txEl>
                                              <p:pRg st="0" end="0"/>
                                            </p:txEl>
                                          </p:spTgt>
                                        </p:tgtEl>
                                      </p:cBhvr>
                                    </p:animEffect>
                                  </p:childTnLst>
                                </p:cTn>
                              </p:par>
                            </p:childTnLst>
                          </p:cTn>
                        </p:par>
                        <p:par>
                          <p:cTn id="32" fill="hold">
                            <p:stCondLst>
                              <p:cond delay="4000"/>
                            </p:stCondLst>
                            <p:childTnLst>
                              <p:par>
                                <p:cTn id="33" presetID="10" presetClass="entr" presetSubtype="0"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1000"/>
                                        <p:tgtEl>
                                          <p:spTgt spid="12"/>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6">
                                            <p:txEl>
                                              <p:pRg st="0" end="0"/>
                                            </p:txEl>
                                          </p:spTgt>
                                        </p:tgtEl>
                                        <p:attrNameLst>
                                          <p:attrName>style.visibility</p:attrName>
                                        </p:attrNameLst>
                                      </p:cBhvr>
                                      <p:to>
                                        <p:strVal val="visible"/>
                                      </p:to>
                                    </p:set>
                                    <p:animEffect transition="in" filter="fade">
                                      <p:cBhvr>
                                        <p:cTn id="38" dur="1000"/>
                                        <p:tgtEl>
                                          <p:spTgt spid="16">
                                            <p:txEl>
                                              <p:pRg st="0" end="0"/>
                                            </p:txEl>
                                          </p:spTgt>
                                        </p:tgtEl>
                                      </p:cBhvr>
                                    </p:animEffect>
                                  </p:childTnLst>
                                </p:cTn>
                              </p:par>
                            </p:childTnLst>
                          </p:cTn>
                        </p:par>
                        <p:par>
                          <p:cTn id="39" fill="hold">
                            <p:stCondLst>
                              <p:cond delay="5000"/>
                            </p:stCondLst>
                            <p:childTnLst>
                              <p:par>
                                <p:cTn id="40" presetID="10" presetClass="entr" presetSubtype="0" fill="hold"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1000"/>
                                        <p:tgtEl>
                                          <p:spTgt spid="13"/>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5">
                                            <p:txEl>
                                              <p:pRg st="0" end="0"/>
                                            </p:txEl>
                                          </p:spTgt>
                                        </p:tgtEl>
                                        <p:attrNameLst>
                                          <p:attrName>style.visibility</p:attrName>
                                        </p:attrNameLst>
                                      </p:cBhvr>
                                      <p:to>
                                        <p:strVal val="visible"/>
                                      </p:to>
                                    </p:set>
                                    <p:animEffect transition="in" filter="fade">
                                      <p:cBhvr>
                                        <p:cTn id="45" dur="1000"/>
                                        <p:tgtEl>
                                          <p:spTgt spid="15">
                                            <p:txEl>
                                              <p:pRg st="0" end="0"/>
                                            </p:txEl>
                                          </p:spTgt>
                                        </p:tgtEl>
                                      </p:cBhvr>
                                    </p:animEffect>
                                  </p:childTnLst>
                                </p:cTn>
                              </p:par>
                            </p:childTnLst>
                          </p:cTn>
                        </p:par>
                        <p:par>
                          <p:cTn id="46" fill="hold">
                            <p:stCondLst>
                              <p:cond delay="6000"/>
                            </p:stCondLst>
                            <p:childTnLst>
                              <p:par>
                                <p:cTn id="47" presetID="10" presetClass="entr" presetSubtype="0" fill="hold" nodeType="after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fade">
                                      <p:cBhvr>
                                        <p:cTn id="49" dur="1000"/>
                                        <p:tgtEl>
                                          <p:spTgt spid="9"/>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8">
                                            <p:txEl>
                                              <p:pRg st="0" end="0"/>
                                            </p:txEl>
                                          </p:spTgt>
                                        </p:tgtEl>
                                        <p:attrNameLst>
                                          <p:attrName>style.visibility</p:attrName>
                                        </p:attrNameLst>
                                      </p:cBhvr>
                                      <p:to>
                                        <p:strVal val="visible"/>
                                      </p:to>
                                    </p:set>
                                    <p:animEffect transition="in" filter="fade">
                                      <p:cBhvr>
                                        <p:cTn id="52" dur="10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6" grpId="0" build="p"/>
      <p:bldP spid="8" grpId="0" build="p"/>
      <p:bldP spid="10" grpId="0" build="p"/>
      <p:bldP spid="15" grpId="0" build="p"/>
      <p:bldP spid="16" grpId="0" build="p"/>
      <p:bldP spid="17"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00400" y="609600"/>
            <a:ext cx="2664512" cy="707886"/>
          </a:xfrm>
          <a:prstGeom prst="rect">
            <a:avLst/>
          </a:prstGeom>
          <a:noFill/>
        </p:spPr>
        <p:txBody>
          <a:bodyPr wrap="none" rtlCol="0">
            <a:spAutoFit/>
          </a:bodyPr>
          <a:lstStyle/>
          <a:p>
            <a:r>
              <a:rPr lang="az-Latn-AZ" sz="4000" dirty="0" smtClean="0">
                <a:latin typeface="Times New Roman" pitchFamily="18" charset="0"/>
                <a:cs typeface="Times New Roman" pitchFamily="18" charset="0"/>
              </a:rPr>
              <a:t>Əməkdaşlar</a:t>
            </a:r>
            <a:endParaRPr lang="ru-RU" sz="4000" dirty="0">
              <a:latin typeface="Times New Roman" pitchFamily="18" charset="0"/>
              <a:cs typeface="Times New Roman" pitchFamily="18" charset="0"/>
            </a:endParaRPr>
          </a:p>
        </p:txBody>
      </p:sp>
      <p:sp>
        <p:nvSpPr>
          <p:cNvPr id="3" name="TextBox 2"/>
          <p:cNvSpPr txBox="1"/>
          <p:nvPr/>
        </p:nvSpPr>
        <p:spPr>
          <a:xfrm>
            <a:off x="2191967" y="1219200"/>
            <a:ext cx="4573688" cy="584775"/>
          </a:xfrm>
          <a:prstGeom prst="rect">
            <a:avLst/>
          </a:prstGeom>
          <a:noFill/>
        </p:spPr>
        <p:txBody>
          <a:bodyPr wrap="none" rtlCol="0">
            <a:spAutoFit/>
          </a:bodyPr>
          <a:lstStyle/>
          <a:p>
            <a:r>
              <a:rPr lang="az-Latn-AZ" sz="3200" b="1" i="1" u="sng" dirty="0" smtClean="0">
                <a:solidFill>
                  <a:schemeClr val="tx2"/>
                </a:solidFill>
                <a:latin typeface="Times New Roman" pitchFamily="18" charset="0"/>
                <a:cs typeface="Times New Roman" pitchFamily="18" charset="0"/>
              </a:rPr>
              <a:t>Professor-müəllim heyəti:</a:t>
            </a:r>
            <a:endParaRPr lang="ru-RU" sz="3200" b="1" i="1" u="sng" dirty="0" smtClean="0">
              <a:solidFill>
                <a:schemeClr val="tx2"/>
              </a:solidFill>
              <a:latin typeface="Times New Roman" pitchFamily="18" charset="0"/>
              <a:cs typeface="Times New Roman" pitchFamily="18" charset="0"/>
            </a:endParaRPr>
          </a:p>
        </p:txBody>
      </p:sp>
      <p:pic>
        <p:nvPicPr>
          <p:cNvPr id="4" name="Рисунок 3" descr="alp.jpg"/>
          <p:cNvPicPr>
            <a:picLocks noChangeAspect="1"/>
          </p:cNvPicPr>
          <p:nvPr/>
        </p:nvPicPr>
        <p:blipFill>
          <a:blip r:embed="rId2" cstate="print"/>
          <a:stretch>
            <a:fillRect/>
          </a:stretch>
        </p:blipFill>
        <p:spPr>
          <a:xfrm>
            <a:off x="6553200" y="2089792"/>
            <a:ext cx="1676400" cy="2406008"/>
          </a:xfrm>
          <a:prstGeom prst="rect">
            <a:avLst/>
          </a:prstGeom>
          <a:ln>
            <a:solidFill>
              <a:schemeClr val="tx1"/>
            </a:solidFill>
          </a:ln>
        </p:spPr>
      </p:pic>
      <p:pic>
        <p:nvPicPr>
          <p:cNvPr id="5" name="Рисунок 4" descr="brm.jpg"/>
          <p:cNvPicPr>
            <a:picLocks noChangeAspect="1"/>
          </p:cNvPicPr>
          <p:nvPr/>
        </p:nvPicPr>
        <p:blipFill>
          <a:blip r:embed="rId3" cstate="print"/>
          <a:stretch>
            <a:fillRect/>
          </a:stretch>
        </p:blipFill>
        <p:spPr>
          <a:xfrm>
            <a:off x="3912577" y="2133600"/>
            <a:ext cx="1726223" cy="2362200"/>
          </a:xfrm>
          <a:prstGeom prst="rect">
            <a:avLst/>
          </a:prstGeom>
          <a:ln>
            <a:solidFill>
              <a:schemeClr val="tx1"/>
            </a:solidFill>
          </a:ln>
        </p:spPr>
      </p:pic>
      <p:sp>
        <p:nvSpPr>
          <p:cNvPr id="9" name="Прямоугольник 8"/>
          <p:cNvSpPr/>
          <p:nvPr/>
        </p:nvSpPr>
        <p:spPr>
          <a:xfrm>
            <a:off x="914400" y="4572000"/>
            <a:ext cx="1828800" cy="461665"/>
          </a:xfrm>
          <a:prstGeom prst="rect">
            <a:avLst/>
          </a:prstGeom>
          <a:ln>
            <a:noFill/>
          </a:ln>
          <a:effectLst/>
        </p:spPr>
        <p:txBody>
          <a:bodyPr wrap="square">
            <a:spAutoFit/>
          </a:bodyPr>
          <a:lstStyle/>
          <a:p>
            <a:pPr algn="ctr"/>
            <a:r>
              <a:rPr lang="az-Latn-AZ" sz="1200" dirty="0" smtClean="0">
                <a:latin typeface="Times New Roman" pitchFamily="18" charset="0"/>
                <a:cs typeface="Times New Roman" pitchFamily="18" charset="0"/>
              </a:rPr>
              <a:t>Hüseynova Aybəniz Sabir qızı - f.f.d., dosent</a:t>
            </a:r>
            <a:endParaRPr lang="ru-RU" sz="1200" dirty="0">
              <a:latin typeface="Times New Roman" pitchFamily="18" charset="0"/>
              <a:cs typeface="Times New Roman" pitchFamily="18" charset="0"/>
            </a:endParaRPr>
          </a:p>
        </p:txBody>
      </p:sp>
      <p:sp>
        <p:nvSpPr>
          <p:cNvPr id="10" name="Прямоугольник 9"/>
          <p:cNvSpPr/>
          <p:nvPr/>
        </p:nvSpPr>
        <p:spPr>
          <a:xfrm>
            <a:off x="3962400" y="4567535"/>
            <a:ext cx="1600200" cy="461665"/>
          </a:xfrm>
          <a:prstGeom prst="rect">
            <a:avLst/>
          </a:prstGeom>
          <a:ln>
            <a:noFill/>
          </a:ln>
          <a:effectLst/>
        </p:spPr>
        <p:txBody>
          <a:bodyPr wrap="square">
            <a:spAutoFit/>
          </a:bodyPr>
          <a:lstStyle/>
          <a:p>
            <a:pPr algn="ctr"/>
            <a:r>
              <a:rPr lang="az-Latn-AZ" sz="1200" dirty="0" smtClean="0">
                <a:latin typeface="Times New Roman" pitchFamily="18" charset="0"/>
                <a:cs typeface="Times New Roman" pitchFamily="18" charset="0"/>
              </a:rPr>
              <a:t>Bağırov Rafiq Mikayıl oğlu - f.r.e.n., müəllim</a:t>
            </a:r>
            <a:endParaRPr lang="ru-RU" sz="1200" dirty="0">
              <a:latin typeface="Times New Roman" pitchFamily="18" charset="0"/>
              <a:cs typeface="Times New Roman" pitchFamily="18" charset="0"/>
            </a:endParaRPr>
          </a:p>
        </p:txBody>
      </p:sp>
      <p:sp>
        <p:nvSpPr>
          <p:cNvPr id="11" name="Прямоугольник 10"/>
          <p:cNvSpPr/>
          <p:nvPr/>
        </p:nvSpPr>
        <p:spPr>
          <a:xfrm>
            <a:off x="6585904" y="4572000"/>
            <a:ext cx="1567496" cy="461665"/>
          </a:xfrm>
          <a:prstGeom prst="rect">
            <a:avLst/>
          </a:prstGeom>
          <a:ln>
            <a:noFill/>
          </a:ln>
          <a:effectLst/>
        </p:spPr>
        <p:txBody>
          <a:bodyPr wrap="square">
            <a:spAutoFit/>
          </a:bodyPr>
          <a:lstStyle/>
          <a:p>
            <a:pPr algn="ctr"/>
            <a:r>
              <a:rPr lang="az-Latn-AZ" sz="1200" dirty="0" smtClean="0">
                <a:latin typeface="Times New Roman" pitchFamily="18" charset="0"/>
                <a:cs typeface="Times New Roman" pitchFamily="18" charset="0"/>
              </a:rPr>
              <a:t>Əliyev Lətif Paşa oğlu - f.r.e.n., müəllim</a:t>
            </a:r>
            <a:endParaRPr lang="ru-RU" sz="1200" dirty="0">
              <a:latin typeface="Times New Roman" pitchFamily="18" charset="0"/>
              <a:cs typeface="Times New Roman" pitchFamily="18" charset="0"/>
            </a:endParaRPr>
          </a:p>
        </p:txBody>
      </p:sp>
      <p:pic>
        <p:nvPicPr>
          <p:cNvPr id="13" name="Рисунок 12" descr="20170915_144910-1.jpg"/>
          <p:cNvPicPr>
            <a:picLocks noChangeAspect="1"/>
          </p:cNvPicPr>
          <p:nvPr/>
        </p:nvPicPr>
        <p:blipFill>
          <a:blip r:embed="rId4" cstate="print"/>
          <a:srcRect l="4699" t="4444" r="4699" b="3333"/>
          <a:stretch>
            <a:fillRect/>
          </a:stretch>
        </p:blipFill>
        <p:spPr>
          <a:xfrm>
            <a:off x="914400" y="2057400"/>
            <a:ext cx="1764534" cy="2362200"/>
          </a:xfrm>
          <a:prstGeom prst="rect">
            <a:avLst/>
          </a:prstGeom>
          <a:ln>
            <a:solidFill>
              <a:schemeClr val="tx1"/>
            </a:solidFill>
          </a:ln>
        </p:spPr>
      </p:pic>
    </p:spTree>
    <p:extLst>
      <p:ext uri="{BB962C8B-B14F-4D97-AF65-F5344CB8AC3E}">
        <p14:creationId xmlns:p14="http://schemas.microsoft.com/office/powerpoint/2010/main" val="618164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2000"/>
                                        <p:tgtEl>
                                          <p:spTgt spid="9">
                                            <p:txEl>
                                              <p:pRg st="0" end="0"/>
                                            </p:txEl>
                                          </p:spTgt>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animEffect transition="in" filter="fade">
                                      <p:cBhvr>
                                        <p:cTn id="11" dur="1000"/>
                                        <p:tgtEl>
                                          <p:spTgt spid="10">
                                            <p:txEl>
                                              <p:pRg st="0" end="0"/>
                                            </p:txEl>
                                          </p:spTgt>
                                        </p:tgtEl>
                                      </p:cBhvr>
                                    </p:animEffect>
                                  </p:childTnLst>
                                </p:cTn>
                              </p:par>
                              <p:par>
                                <p:cTn id="12" presetID="10" presetClass="entr" presetSubtype="0" fill="hold"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childTnLst>
                                </p:cTn>
                              </p:par>
                            </p:childTnLst>
                          </p:cTn>
                        </p:par>
                        <p:par>
                          <p:cTn id="15" fill="hold">
                            <p:stCondLst>
                              <p:cond delay="3000"/>
                            </p:stCondLst>
                            <p:childTnLst>
                              <p:par>
                                <p:cTn id="16" presetID="10" presetClass="entr" presetSubtype="0" fill="hold" grpId="0" nodeType="afterEffect">
                                  <p:stCondLst>
                                    <p:cond delay="0"/>
                                  </p:stCondLst>
                                  <p:childTnLst>
                                    <p:set>
                                      <p:cBhvr>
                                        <p:cTn id="17" dur="1" fill="hold">
                                          <p:stCondLst>
                                            <p:cond delay="0"/>
                                          </p:stCondLst>
                                        </p:cTn>
                                        <p:tgtEl>
                                          <p:spTgt spid="11">
                                            <p:txEl>
                                              <p:pRg st="0" end="0"/>
                                            </p:txEl>
                                          </p:spTgt>
                                        </p:tgtEl>
                                        <p:attrNameLst>
                                          <p:attrName>style.visibility</p:attrName>
                                        </p:attrNameLst>
                                      </p:cBhvr>
                                      <p:to>
                                        <p:strVal val="visible"/>
                                      </p:to>
                                    </p:set>
                                    <p:animEffect transition="in" filter="fade">
                                      <p:cBhvr>
                                        <p:cTn id="18" dur="2000"/>
                                        <p:tgtEl>
                                          <p:spTgt spid="11">
                                            <p:txEl>
                                              <p:pRg st="0" end="0"/>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P spid="10" grpId="0" build="p"/>
      <p:bldP spid="11"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90800" y="685800"/>
            <a:ext cx="3310458" cy="707886"/>
          </a:xfrm>
          <a:prstGeom prst="rect">
            <a:avLst/>
          </a:prstGeom>
        </p:spPr>
        <p:txBody>
          <a:bodyPr wrap="none">
            <a:spAutoFit/>
          </a:bodyPr>
          <a:lstStyle/>
          <a:p>
            <a:r>
              <a:rPr lang="az-Latn-AZ" sz="4000" dirty="0" smtClean="0">
                <a:latin typeface="Times New Roman" pitchFamily="18" charset="0"/>
                <a:cs typeface="Times New Roman" pitchFamily="18" charset="0"/>
              </a:rPr>
              <a:t>Yardımçı heyət</a:t>
            </a:r>
            <a:endParaRPr lang="ru-RU" sz="4000" dirty="0">
              <a:latin typeface="Times New Roman" pitchFamily="18" charset="0"/>
              <a:cs typeface="Times New Roman" pitchFamily="18" charset="0"/>
            </a:endParaRPr>
          </a:p>
        </p:txBody>
      </p:sp>
      <p:sp>
        <p:nvSpPr>
          <p:cNvPr id="4" name="Прямоугольник 3"/>
          <p:cNvSpPr/>
          <p:nvPr/>
        </p:nvSpPr>
        <p:spPr>
          <a:xfrm>
            <a:off x="1524000" y="1772483"/>
            <a:ext cx="6096000" cy="3831818"/>
          </a:xfrm>
          <a:prstGeom prst="rect">
            <a:avLst/>
          </a:prstGeom>
          <a:effectLst>
            <a:glow rad="101600">
              <a:schemeClr val="accent2">
                <a:satMod val="175000"/>
                <a:alpha val="40000"/>
              </a:schemeClr>
            </a:glow>
            <a:outerShdw blurRad="51500" dist="25400" dir="5400000" rotWithShape="0">
              <a:srgbClr val="000000">
                <a:alpha val="40000"/>
              </a:srgbClr>
            </a:outerShdw>
          </a:effectLst>
        </p:spPr>
        <p:style>
          <a:lnRef idx="1">
            <a:schemeClr val="accent2"/>
          </a:lnRef>
          <a:fillRef idx="2">
            <a:schemeClr val="accent2"/>
          </a:fillRef>
          <a:effectRef idx="1">
            <a:schemeClr val="accent2"/>
          </a:effectRef>
          <a:fontRef idx="minor">
            <a:schemeClr val="dk1"/>
          </a:fontRef>
        </p:style>
        <p:txBody>
          <a:bodyPr wrap="square">
            <a:spAutoFit/>
          </a:bodyPr>
          <a:lstStyle/>
          <a:p>
            <a:pPr marL="342900" indent="-342900">
              <a:lnSpc>
                <a:spcPct val="150000"/>
              </a:lnSpc>
              <a:buAutoNum type="arabicPeriod"/>
            </a:pPr>
            <a:r>
              <a:rPr lang="az-Latn-AZ" dirty="0" smtClean="0"/>
              <a:t>Bədəlova Yaxşıxanum Ağazəki qızı, lab. müdürü</a:t>
            </a:r>
            <a:endParaRPr lang="en-US" dirty="0" smtClean="0"/>
          </a:p>
          <a:p>
            <a:pPr marL="342900" indent="-342900">
              <a:lnSpc>
                <a:spcPct val="150000"/>
              </a:lnSpc>
              <a:buFontTx/>
              <a:buAutoNum type="arabicPeriod"/>
            </a:pPr>
            <a:r>
              <a:rPr lang="az-Latn-AZ" dirty="0" smtClean="0"/>
              <a:t>Suleymanova Nəzakət Tofiq qızı, baş laborant</a:t>
            </a:r>
            <a:endParaRPr lang="en-US" dirty="0" smtClean="0"/>
          </a:p>
          <a:p>
            <a:pPr marL="342900" indent="-342900">
              <a:lnSpc>
                <a:spcPct val="150000"/>
              </a:lnSpc>
              <a:buFontTx/>
              <a:buAutoNum type="arabicPeriod"/>
            </a:pPr>
            <a:r>
              <a:rPr lang="az-Latn-AZ" dirty="0" smtClean="0"/>
              <a:t>İsmayılova Tərifə İsmayıl qızı, baş laborant</a:t>
            </a:r>
            <a:endParaRPr lang="en-US" dirty="0" smtClean="0"/>
          </a:p>
          <a:p>
            <a:pPr marL="342900" lvl="0" indent="-342900">
              <a:lnSpc>
                <a:spcPct val="150000"/>
              </a:lnSpc>
              <a:buFontTx/>
              <a:buAutoNum type="arabicPeriod"/>
            </a:pPr>
            <a:r>
              <a:rPr lang="az-Latn-AZ" dirty="0" smtClean="0"/>
              <a:t>Hacıyeva Şəhla Nəbi qızı, baş laborant</a:t>
            </a:r>
            <a:endParaRPr lang="en-US" dirty="0" smtClean="0"/>
          </a:p>
          <a:p>
            <a:pPr marL="342900" lvl="0" indent="-342900">
              <a:lnSpc>
                <a:spcPct val="150000"/>
              </a:lnSpc>
              <a:buFontTx/>
              <a:buAutoNum type="arabicPeriod"/>
            </a:pPr>
            <a:r>
              <a:rPr lang="az-Latn-AZ" dirty="0" smtClean="0"/>
              <a:t>Kərimova Samirə Xalid qızı, baş laborant</a:t>
            </a:r>
            <a:endParaRPr lang="en-US" dirty="0" smtClean="0"/>
          </a:p>
          <a:p>
            <a:pPr marL="342900" indent="-342900">
              <a:lnSpc>
                <a:spcPct val="150000"/>
              </a:lnSpc>
              <a:buFontTx/>
              <a:buAutoNum type="arabicPeriod"/>
            </a:pPr>
            <a:r>
              <a:rPr lang="az-Latn-AZ" dirty="0" smtClean="0"/>
              <a:t>Yaqubova Xatirə Oruc qızı, baş laborant</a:t>
            </a:r>
          </a:p>
          <a:p>
            <a:pPr marL="342900" lvl="0" indent="-342900">
              <a:lnSpc>
                <a:spcPct val="150000"/>
              </a:lnSpc>
              <a:buFontTx/>
              <a:buAutoNum type="arabicPeriod"/>
            </a:pPr>
            <a:r>
              <a:rPr lang="az-Latn-AZ" dirty="0"/>
              <a:t>Məmmədova Vüsalə Calali qızı, baş </a:t>
            </a:r>
            <a:r>
              <a:rPr lang="az-Latn-AZ" dirty="0" smtClean="0"/>
              <a:t>laborant</a:t>
            </a:r>
            <a:endParaRPr lang="en-US" dirty="0" smtClean="0"/>
          </a:p>
          <a:p>
            <a:pPr marL="342900" lvl="0" indent="-342900">
              <a:lnSpc>
                <a:spcPct val="150000"/>
              </a:lnSpc>
              <a:buFontTx/>
              <a:buAutoNum type="arabicPeriod"/>
            </a:pPr>
            <a:r>
              <a:rPr lang="az-Latn-AZ" dirty="0" smtClean="0"/>
              <a:t>Şərifova Validə Həmid qızı, laborant</a:t>
            </a:r>
          </a:p>
          <a:p>
            <a:pPr marL="342900" lvl="0" indent="-342900">
              <a:lnSpc>
                <a:spcPct val="150000"/>
              </a:lnSpc>
              <a:buFontTx/>
              <a:buAutoNum type="arabicPeriod"/>
            </a:pPr>
            <a:r>
              <a:rPr lang="az-Latn-AZ" dirty="0" smtClean="0"/>
              <a:t>Əmrahova Aynur Heydərqulu qızı, laborant</a:t>
            </a:r>
            <a:endParaRPr lang="en-US" dirty="0" smtClean="0"/>
          </a:p>
        </p:txBody>
      </p:sp>
      <p:sp>
        <p:nvSpPr>
          <p:cNvPr id="5" name="Прямоугольник 4"/>
          <p:cNvSpPr/>
          <p:nvPr/>
        </p:nvSpPr>
        <p:spPr>
          <a:xfrm>
            <a:off x="609600" y="2057400"/>
            <a:ext cx="4572000" cy="646331"/>
          </a:xfrm>
          <a:prstGeom prst="rect">
            <a:avLst/>
          </a:prstGeom>
        </p:spPr>
        <p:txBody>
          <a:bodyPr>
            <a:spAutoFit/>
          </a:bodyPr>
          <a:lstStyle/>
          <a:p>
            <a:endParaRPr lang="en-US" dirty="0" smtClean="0"/>
          </a:p>
          <a:p>
            <a:r>
              <a:rPr lang="en-US" dirty="0" smtClean="0"/>
              <a:t> </a:t>
            </a: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
                                            <p:bg/>
                                          </p:spTgt>
                                        </p:tgtEl>
                                        <p:attrNameLst>
                                          <p:attrName>style.visibility</p:attrName>
                                        </p:attrNameLst>
                                      </p:cBhvr>
                                      <p:to>
                                        <p:strVal val="visible"/>
                                      </p:to>
                                    </p:set>
                                    <p:anim calcmode="lin" valueType="num">
                                      <p:cBhvr additive="base">
                                        <p:cTn id="7" dur="500" fill="hold"/>
                                        <p:tgtEl>
                                          <p:spTgt spid="4">
                                            <p:bg/>
                                          </p:spTgt>
                                        </p:tgtEl>
                                        <p:attrNameLst>
                                          <p:attrName>ppt_x</p:attrName>
                                        </p:attrNameLst>
                                      </p:cBhvr>
                                      <p:tavLst>
                                        <p:tav tm="0">
                                          <p:val>
                                            <p:strVal val="#ppt_x"/>
                                          </p:val>
                                        </p:tav>
                                        <p:tav tm="100000">
                                          <p:val>
                                            <p:strVal val="#ppt_x"/>
                                          </p:val>
                                        </p:tav>
                                      </p:tavLst>
                                    </p:anim>
                                    <p:anim calcmode="lin" valueType="num">
                                      <p:cBhvr additive="base">
                                        <p:cTn id="8" dur="500" fill="hold"/>
                                        <p:tgtEl>
                                          <p:spTgt spid="4">
                                            <p:bg/>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 calcmode="lin" valueType="num">
                                      <p:cBhvr additive="base">
                                        <p:cTn id="12"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 calcmode="lin" valueType="num">
                                      <p:cBhvr additive="base">
                                        <p:cTn id="17"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 calcmode="lin" valueType="num">
                                      <p:cBhvr additive="base">
                                        <p:cTn id="22"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 calcmode="lin" valueType="num">
                                      <p:cBhvr additive="base">
                                        <p:cTn id="27"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4">
                                            <p:txEl>
                                              <p:pRg st="4" end="4"/>
                                            </p:txEl>
                                          </p:spTgt>
                                        </p:tgtEl>
                                        <p:attrNameLst>
                                          <p:attrName>style.visibility</p:attrName>
                                        </p:attrNameLst>
                                      </p:cBhvr>
                                      <p:to>
                                        <p:strVal val="visible"/>
                                      </p:to>
                                    </p:set>
                                    <p:anim calcmode="lin" valueType="num">
                                      <p:cBhvr additive="base">
                                        <p:cTn id="32"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 calcmode="lin" valueType="num">
                                      <p:cBhvr additive="base">
                                        <p:cTn id="37"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5" end="5"/>
                                            </p:tx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4">
                                            <p:txEl>
                                              <p:pRg st="6" end="6"/>
                                            </p:txEl>
                                          </p:spTgt>
                                        </p:tgtEl>
                                        <p:attrNameLst>
                                          <p:attrName>style.visibility</p:attrName>
                                        </p:attrNameLst>
                                      </p:cBhvr>
                                      <p:to>
                                        <p:strVal val="visible"/>
                                      </p:to>
                                    </p:set>
                                    <p:anim calcmode="lin" valueType="num">
                                      <p:cBhvr additive="base">
                                        <p:cTn id="41"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par>
                          <p:cTn id="43" fill="hold">
                            <p:stCondLst>
                              <p:cond delay="3500"/>
                            </p:stCondLst>
                            <p:childTnLst>
                              <p:par>
                                <p:cTn id="44" presetID="2" presetClass="entr" presetSubtype="4" fill="hold" grpId="0" nodeType="afterEffect">
                                  <p:stCondLst>
                                    <p:cond delay="0"/>
                                  </p:stCondLst>
                                  <p:childTnLst>
                                    <p:set>
                                      <p:cBhvr>
                                        <p:cTn id="45" dur="1" fill="hold">
                                          <p:stCondLst>
                                            <p:cond delay="0"/>
                                          </p:stCondLst>
                                        </p:cTn>
                                        <p:tgtEl>
                                          <p:spTgt spid="4">
                                            <p:txEl>
                                              <p:pRg st="7" end="7"/>
                                            </p:txEl>
                                          </p:spTgt>
                                        </p:tgtEl>
                                        <p:attrNameLst>
                                          <p:attrName>style.visibility</p:attrName>
                                        </p:attrNameLst>
                                      </p:cBhvr>
                                      <p:to>
                                        <p:strVal val="visible"/>
                                      </p:to>
                                    </p:set>
                                    <p:anim calcmode="lin" valueType="num">
                                      <p:cBhvr additive="base">
                                        <p:cTn id="46"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47"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par>
                          <p:cTn id="48" fill="hold">
                            <p:stCondLst>
                              <p:cond delay="4000"/>
                            </p:stCondLst>
                            <p:childTnLst>
                              <p:par>
                                <p:cTn id="49" presetID="2" presetClass="entr" presetSubtype="4" fill="hold" grpId="0" nodeType="afterEffect">
                                  <p:stCondLst>
                                    <p:cond delay="0"/>
                                  </p:stCondLst>
                                  <p:childTnLst>
                                    <p:set>
                                      <p:cBhvr>
                                        <p:cTn id="50" dur="1" fill="hold">
                                          <p:stCondLst>
                                            <p:cond delay="0"/>
                                          </p:stCondLst>
                                        </p:cTn>
                                        <p:tgtEl>
                                          <p:spTgt spid="4">
                                            <p:txEl>
                                              <p:pRg st="8" end="8"/>
                                            </p:txEl>
                                          </p:spTgt>
                                        </p:tgtEl>
                                        <p:attrNameLst>
                                          <p:attrName>style.visibility</p:attrName>
                                        </p:attrNameLst>
                                      </p:cBhvr>
                                      <p:to>
                                        <p:strVal val="visible"/>
                                      </p:to>
                                    </p:set>
                                    <p:anim calcmode="lin" valueType="num">
                                      <p:cBhvr additive="base">
                                        <p:cTn id="51"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457200"/>
            <a:ext cx="8153400" cy="707886"/>
          </a:xfrm>
          <a:prstGeom prst="rect">
            <a:avLst/>
          </a:prstGeom>
          <a:noFill/>
        </p:spPr>
        <p:txBody>
          <a:bodyPr wrap="square" rtlCol="0">
            <a:spAutoFit/>
          </a:bodyPr>
          <a:lstStyle/>
          <a:p>
            <a:r>
              <a:rPr lang="az-Latn-AZ" sz="4000" dirty="0" smtClean="0">
                <a:latin typeface="Times New Roman" pitchFamily="18" charset="0"/>
                <a:cs typeface="Times New Roman" pitchFamily="18" charset="0"/>
              </a:rPr>
              <a:t>Kafedranın doktorant və dissertantları:</a:t>
            </a:r>
            <a:endParaRPr lang="ru-RU" sz="4000" dirty="0">
              <a:latin typeface="Times New Roman" pitchFamily="18" charset="0"/>
              <a:cs typeface="Times New Roman" pitchFamily="18" charset="0"/>
            </a:endParaRPr>
          </a:p>
        </p:txBody>
      </p:sp>
      <p:pic>
        <p:nvPicPr>
          <p:cNvPr id="4" name="Рисунок 3" descr="Фото02234.jpg"/>
          <p:cNvPicPr/>
          <p:nvPr/>
        </p:nvPicPr>
        <p:blipFill>
          <a:blip r:embed="rId2" cstate="print">
            <a:lum bright="20000" contrast="40000"/>
          </a:blip>
          <a:srcRect l="4610" t="12438" r="5105" b="5970"/>
          <a:stretch>
            <a:fillRect/>
          </a:stretch>
        </p:blipFill>
        <p:spPr>
          <a:xfrm>
            <a:off x="6705600" y="4419600"/>
            <a:ext cx="1219200" cy="1828800"/>
          </a:xfrm>
          <a:prstGeom prst="rect">
            <a:avLst/>
          </a:prstGeom>
          <a:ln>
            <a:solidFill>
              <a:schemeClr val="tx1"/>
            </a:solidFill>
          </a:ln>
        </p:spPr>
      </p:pic>
      <p:pic>
        <p:nvPicPr>
          <p:cNvPr id="5" name="Picture 2" descr="D:\foto\istanbul2\SAM_0468.JPG"/>
          <p:cNvPicPr/>
          <p:nvPr/>
        </p:nvPicPr>
        <p:blipFill rotWithShape="1">
          <a:blip r:embed="rId3" cstate="print">
            <a:extLst>
              <a:ext uri="{28A0092B-C50C-407E-A947-70E740481C1C}">
                <a14:useLocalDpi xmlns:a14="http://schemas.microsoft.com/office/drawing/2010/main" val="0"/>
              </a:ext>
            </a:extLst>
          </a:blip>
          <a:srcRect l="33750" t="21090" r="46486" b="47631"/>
          <a:stretch/>
        </p:blipFill>
        <p:spPr bwMode="auto">
          <a:xfrm>
            <a:off x="3886200" y="4343400"/>
            <a:ext cx="1447800" cy="1905000"/>
          </a:xfrm>
          <a:prstGeom prst="rect">
            <a:avLst/>
          </a:prstGeom>
          <a:noFill/>
          <a:ln>
            <a:solidFill>
              <a:schemeClr val="tx1"/>
            </a:solidFill>
          </a:ln>
          <a:extLst>
            <a:ext uri="{53640926-AAD7-44D8-BBD7-CCE9431645EC}">
              <a14:shadowObscured xmlns:a14="http://schemas.microsoft.com/office/drawing/2010/main"/>
            </a:ext>
          </a:extLst>
        </p:spPr>
      </p:pic>
      <p:pic>
        <p:nvPicPr>
          <p:cNvPr id="6" name="Рисунок 5" descr="pbg.jpg"/>
          <p:cNvPicPr>
            <a:picLocks noChangeAspect="1"/>
          </p:cNvPicPr>
          <p:nvPr/>
        </p:nvPicPr>
        <p:blipFill>
          <a:blip r:embed="rId4" cstate="print"/>
          <a:stretch>
            <a:fillRect/>
          </a:stretch>
        </p:blipFill>
        <p:spPr>
          <a:xfrm>
            <a:off x="6400800" y="1447800"/>
            <a:ext cx="1371600" cy="1828800"/>
          </a:xfrm>
          <a:prstGeom prst="rect">
            <a:avLst/>
          </a:prstGeom>
          <a:ln>
            <a:solidFill>
              <a:schemeClr val="tx1"/>
            </a:solidFill>
          </a:ln>
        </p:spPr>
      </p:pic>
      <p:pic>
        <p:nvPicPr>
          <p:cNvPr id="7" name="Рисунок 6" descr="agc.jpg"/>
          <p:cNvPicPr>
            <a:picLocks noChangeAspect="1"/>
          </p:cNvPicPr>
          <p:nvPr/>
        </p:nvPicPr>
        <p:blipFill>
          <a:blip r:embed="rId5" cstate="print"/>
          <a:srcRect l="6250" t="9124" r="6250" b="4197"/>
          <a:stretch>
            <a:fillRect/>
          </a:stretch>
        </p:blipFill>
        <p:spPr>
          <a:xfrm>
            <a:off x="1143000" y="1371600"/>
            <a:ext cx="1371600" cy="1828800"/>
          </a:xfrm>
          <a:prstGeom prst="rect">
            <a:avLst/>
          </a:prstGeom>
          <a:ln>
            <a:solidFill>
              <a:schemeClr val="tx1"/>
            </a:solidFill>
          </a:ln>
        </p:spPr>
      </p:pic>
      <p:sp>
        <p:nvSpPr>
          <p:cNvPr id="10" name="TextBox 9"/>
          <p:cNvSpPr txBox="1"/>
          <p:nvPr/>
        </p:nvSpPr>
        <p:spPr>
          <a:xfrm>
            <a:off x="2971800" y="1143000"/>
            <a:ext cx="3124200" cy="369332"/>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az-Latn-AZ" dirty="0" smtClean="0"/>
              <a:t>Elmlər </a:t>
            </a:r>
            <a:r>
              <a:rPr lang="en-US" dirty="0" err="1" smtClean="0"/>
              <a:t>doktoru</a:t>
            </a:r>
            <a:r>
              <a:rPr lang="en-US" dirty="0" smtClean="0"/>
              <a:t> </a:t>
            </a:r>
            <a:r>
              <a:rPr lang="en-US" dirty="0" err="1" smtClean="0"/>
              <a:t>proqram</a:t>
            </a:r>
            <a:r>
              <a:rPr lang="az-Latn-AZ" dirty="0" smtClean="0"/>
              <a:t>ı</a:t>
            </a:r>
            <a:r>
              <a:rPr lang="en-US" dirty="0" smtClean="0"/>
              <a:t> </a:t>
            </a:r>
            <a:r>
              <a:rPr lang="en-US" dirty="0" err="1" smtClean="0"/>
              <a:t>il</a:t>
            </a:r>
            <a:r>
              <a:rPr lang="az-Latn-AZ" dirty="0" smtClean="0"/>
              <a:t>ə:</a:t>
            </a:r>
            <a:endParaRPr lang="ru-RU" dirty="0"/>
          </a:p>
        </p:txBody>
      </p:sp>
      <p:sp>
        <p:nvSpPr>
          <p:cNvPr id="14" name="Прямоугольник 13"/>
          <p:cNvSpPr/>
          <p:nvPr/>
        </p:nvSpPr>
        <p:spPr>
          <a:xfrm>
            <a:off x="533400" y="3276600"/>
            <a:ext cx="2286000" cy="523220"/>
          </a:xfrm>
          <a:prstGeom prst="rect">
            <a:avLst/>
          </a:prstGeom>
        </p:spPr>
        <p:txBody>
          <a:bodyPr wrap="square">
            <a:spAutoFit/>
          </a:bodyPr>
          <a:lstStyle/>
          <a:p>
            <a:pPr algn="ctr"/>
            <a:r>
              <a:rPr lang="az-Latn-AZ" sz="1400" dirty="0" smtClean="0">
                <a:latin typeface="Times New Roman" pitchFamily="18" charset="0"/>
                <a:cs typeface="Times New Roman" pitchFamily="18" charset="0"/>
              </a:rPr>
              <a:t>Abbasova Gültəkin Cümşüd qızı - f.r.e.n., dosent</a:t>
            </a:r>
            <a:endParaRPr lang="ru-RU" sz="1400" dirty="0">
              <a:latin typeface="Times New Roman" pitchFamily="18" charset="0"/>
              <a:cs typeface="Times New Roman" pitchFamily="18" charset="0"/>
            </a:endParaRPr>
          </a:p>
        </p:txBody>
      </p:sp>
      <p:sp>
        <p:nvSpPr>
          <p:cNvPr id="15" name="TextBox 14"/>
          <p:cNvSpPr txBox="1"/>
          <p:nvPr/>
        </p:nvSpPr>
        <p:spPr>
          <a:xfrm>
            <a:off x="2667000" y="3810000"/>
            <a:ext cx="3657600" cy="369332"/>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az-Latn-AZ" dirty="0" smtClean="0"/>
              <a:t>Fəlsəfə </a:t>
            </a:r>
            <a:r>
              <a:rPr lang="en-US" dirty="0" err="1" smtClean="0"/>
              <a:t>doktoru</a:t>
            </a:r>
            <a:r>
              <a:rPr lang="en-US" dirty="0" smtClean="0"/>
              <a:t> </a:t>
            </a:r>
            <a:r>
              <a:rPr lang="en-US" dirty="0" err="1" smtClean="0"/>
              <a:t>proqram</a:t>
            </a:r>
            <a:r>
              <a:rPr lang="az-Latn-AZ" dirty="0" smtClean="0"/>
              <a:t>ı</a:t>
            </a:r>
            <a:r>
              <a:rPr lang="en-US" dirty="0" smtClean="0"/>
              <a:t> </a:t>
            </a:r>
            <a:r>
              <a:rPr lang="en-US" dirty="0" err="1" smtClean="0"/>
              <a:t>il</a:t>
            </a:r>
            <a:r>
              <a:rPr lang="az-Latn-AZ" dirty="0" smtClean="0"/>
              <a:t>ə:</a:t>
            </a:r>
            <a:endParaRPr lang="ru-RU" dirty="0"/>
          </a:p>
        </p:txBody>
      </p:sp>
      <p:pic>
        <p:nvPicPr>
          <p:cNvPr id="16" name="Рисунок 15" descr="E:\IMG-20140114-WA0000.jpg"/>
          <p:cNvPicPr/>
          <p:nvPr/>
        </p:nvPicPr>
        <p:blipFill rotWithShape="1">
          <a:blip r:embed="rId6" cstate="print">
            <a:extLst>
              <a:ext uri="{28A0092B-C50C-407E-A947-70E740481C1C}">
                <a14:useLocalDpi xmlns:a14="http://schemas.microsoft.com/office/drawing/2010/main" val="0"/>
              </a:ext>
            </a:extLst>
          </a:blip>
          <a:srcRect l="26743" t="16961" r="41622" b="47026"/>
          <a:stretch/>
        </p:blipFill>
        <p:spPr bwMode="auto">
          <a:xfrm>
            <a:off x="1066800" y="4343400"/>
            <a:ext cx="1295400" cy="1905000"/>
          </a:xfrm>
          <a:prstGeom prst="rect">
            <a:avLst/>
          </a:prstGeom>
          <a:noFill/>
          <a:ln>
            <a:solidFill>
              <a:schemeClr val="tx1"/>
            </a:solidFill>
          </a:ln>
          <a:extLst>
            <a:ext uri="{53640926-AAD7-44D8-BBD7-CCE9431645EC}">
              <a14:shadowObscured xmlns:a14="http://schemas.microsoft.com/office/drawing/2010/main"/>
            </a:ext>
          </a:extLst>
        </p:spPr>
      </p:pic>
      <p:sp>
        <p:nvSpPr>
          <p:cNvPr id="17" name="Прямоугольник 16"/>
          <p:cNvSpPr/>
          <p:nvPr/>
        </p:nvSpPr>
        <p:spPr>
          <a:xfrm>
            <a:off x="6096000" y="3276600"/>
            <a:ext cx="2133600" cy="523220"/>
          </a:xfrm>
          <a:prstGeom prst="rect">
            <a:avLst/>
          </a:prstGeom>
        </p:spPr>
        <p:txBody>
          <a:bodyPr wrap="square">
            <a:spAutoFit/>
          </a:bodyPr>
          <a:lstStyle/>
          <a:p>
            <a:pPr lvl="0" algn="ctr"/>
            <a:r>
              <a:rPr lang="az-Latn-AZ" sz="1400" dirty="0" smtClean="0">
                <a:latin typeface="Times New Roman" pitchFamily="18" charset="0"/>
                <a:cs typeface="Times New Roman" pitchFamily="18" charset="0"/>
              </a:rPr>
              <a:t>Paşayev Bəxtiyar Gülmalı oğlu – f.r.e.n., dosent</a:t>
            </a:r>
            <a:endParaRPr lang="ru-RU" sz="1400" dirty="0" smtClean="0">
              <a:latin typeface="Times New Roman" pitchFamily="18" charset="0"/>
              <a:cs typeface="Times New Roman" pitchFamily="18" charset="0"/>
            </a:endParaRPr>
          </a:p>
        </p:txBody>
      </p:sp>
      <p:sp>
        <p:nvSpPr>
          <p:cNvPr id="18" name="Прямоугольник 17"/>
          <p:cNvSpPr/>
          <p:nvPr/>
        </p:nvSpPr>
        <p:spPr>
          <a:xfrm>
            <a:off x="838200" y="6248400"/>
            <a:ext cx="2057400" cy="415498"/>
          </a:xfrm>
          <a:prstGeom prst="rect">
            <a:avLst/>
          </a:prstGeom>
        </p:spPr>
        <p:txBody>
          <a:bodyPr wrap="square">
            <a:spAutoFit/>
          </a:bodyPr>
          <a:lstStyle/>
          <a:p>
            <a:pPr marL="342900" lvl="0" indent="-342900">
              <a:lnSpc>
                <a:spcPct val="150000"/>
              </a:lnSpc>
            </a:pPr>
            <a:r>
              <a:rPr lang="az-Latn-AZ" sz="1400" dirty="0" smtClean="0">
                <a:solidFill>
                  <a:prstClr val="black"/>
                </a:solidFill>
                <a:latin typeface="Times New Roman" pitchFamily="18" charset="0"/>
                <a:cs typeface="Times New Roman" pitchFamily="18" charset="0"/>
              </a:rPr>
              <a:t>Hacıyeva Şəhla Nəbi qızı</a:t>
            </a:r>
            <a:endParaRPr lang="en-US" sz="1400" dirty="0" smtClean="0">
              <a:solidFill>
                <a:prstClr val="black"/>
              </a:solidFill>
              <a:latin typeface="Times New Roman" pitchFamily="18" charset="0"/>
              <a:cs typeface="Times New Roman" pitchFamily="18" charset="0"/>
            </a:endParaRPr>
          </a:p>
        </p:txBody>
      </p:sp>
      <p:sp>
        <p:nvSpPr>
          <p:cNvPr id="19" name="Прямоугольник 18"/>
          <p:cNvSpPr/>
          <p:nvPr/>
        </p:nvSpPr>
        <p:spPr>
          <a:xfrm>
            <a:off x="3429000" y="6248400"/>
            <a:ext cx="2590800" cy="415498"/>
          </a:xfrm>
          <a:prstGeom prst="rect">
            <a:avLst/>
          </a:prstGeom>
        </p:spPr>
        <p:txBody>
          <a:bodyPr wrap="square">
            <a:spAutoFit/>
          </a:bodyPr>
          <a:lstStyle/>
          <a:p>
            <a:pPr marL="342900" lvl="0" indent="-342900">
              <a:lnSpc>
                <a:spcPct val="150000"/>
              </a:lnSpc>
            </a:pPr>
            <a:r>
              <a:rPr lang="az-Latn-AZ" sz="1400" dirty="0" smtClean="0">
                <a:solidFill>
                  <a:prstClr val="black"/>
                </a:solidFill>
                <a:latin typeface="Times New Roman" pitchFamily="18" charset="0"/>
                <a:cs typeface="Times New Roman" pitchFamily="18" charset="0"/>
              </a:rPr>
              <a:t>Məmmədova Vüsalə Calali qızı</a:t>
            </a:r>
            <a:endParaRPr lang="en-US" sz="1400" dirty="0" smtClean="0">
              <a:solidFill>
                <a:prstClr val="black"/>
              </a:solidFill>
              <a:latin typeface="Times New Roman" pitchFamily="18" charset="0"/>
              <a:cs typeface="Times New Roman" pitchFamily="18" charset="0"/>
            </a:endParaRPr>
          </a:p>
        </p:txBody>
      </p:sp>
      <p:sp>
        <p:nvSpPr>
          <p:cNvPr id="20" name="Прямоугольник 19"/>
          <p:cNvSpPr/>
          <p:nvPr/>
        </p:nvSpPr>
        <p:spPr>
          <a:xfrm>
            <a:off x="6324600" y="6248400"/>
            <a:ext cx="2057400" cy="376834"/>
          </a:xfrm>
          <a:prstGeom prst="rect">
            <a:avLst/>
          </a:prstGeom>
        </p:spPr>
        <p:txBody>
          <a:bodyPr wrap="square">
            <a:spAutoFit/>
          </a:bodyPr>
          <a:lstStyle/>
          <a:p>
            <a:pPr marL="342900" lvl="0" indent="-342900" algn="ctr">
              <a:lnSpc>
                <a:spcPct val="150000"/>
              </a:lnSpc>
            </a:pPr>
            <a:r>
              <a:rPr lang="az-Latn-AZ" sz="1400" dirty="0" smtClean="0">
                <a:solidFill>
                  <a:prstClr val="black"/>
                </a:solidFill>
                <a:latin typeface="Times New Roman" pitchFamily="18" charset="0"/>
                <a:cs typeface="Times New Roman" pitchFamily="18" charset="0"/>
              </a:rPr>
              <a:t>Şamilova Şəhla Asəf qızı</a:t>
            </a:r>
            <a:endParaRPr lang="ru-RU" sz="1400" dirty="0" smtClean="0">
              <a:solidFill>
                <a:prstClr val="black"/>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81000" y="381000"/>
            <a:ext cx="4346062" cy="707886"/>
          </a:xfrm>
          <a:prstGeom prst="rect">
            <a:avLst/>
          </a:prstGeom>
        </p:spPr>
        <p:txBody>
          <a:bodyPr wrap="none">
            <a:spAutoFit/>
          </a:bodyPr>
          <a:lstStyle/>
          <a:p>
            <a:r>
              <a:rPr lang="az-Latn-AZ" sz="4000" dirty="0" smtClean="0">
                <a:latin typeface="Times New Roman" pitchFamily="18" charset="0"/>
                <a:cs typeface="Times New Roman" pitchFamily="18" charset="0"/>
              </a:rPr>
              <a:t>Tədris olunan fənlər</a:t>
            </a:r>
            <a:endParaRPr lang="ru-RU" sz="4000" dirty="0">
              <a:latin typeface="Times New Roman" pitchFamily="18" charset="0"/>
              <a:cs typeface="Times New Roman" pitchFamily="18" charset="0"/>
            </a:endParaRPr>
          </a:p>
        </p:txBody>
      </p:sp>
      <p:graphicFrame>
        <p:nvGraphicFramePr>
          <p:cNvPr id="3" name="Схема 2"/>
          <p:cNvGraphicFramePr/>
          <p:nvPr/>
        </p:nvGraphicFramePr>
        <p:xfrm>
          <a:off x="0" y="1295400"/>
          <a:ext cx="4724400" cy="495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p:cNvSpPr txBox="1"/>
          <p:nvPr/>
        </p:nvSpPr>
        <p:spPr>
          <a:xfrm>
            <a:off x="-152400" y="3429000"/>
            <a:ext cx="1524000" cy="523220"/>
          </a:xfrm>
          <a:prstGeom prst="rect">
            <a:avLst/>
          </a:prstGeom>
          <a:noFill/>
        </p:spPr>
        <p:txBody>
          <a:bodyPr wrap="square" rtlCol="0">
            <a:spAutoFit/>
          </a:bodyPr>
          <a:lstStyle/>
          <a:p>
            <a:pPr algn="ctr"/>
            <a:r>
              <a:rPr lang="az-Latn-AZ" sz="1400" b="1" dirty="0" smtClean="0">
                <a:latin typeface="Times New Roman" pitchFamily="18" charset="0"/>
                <a:cs typeface="Times New Roman" pitchFamily="18" charset="0"/>
              </a:rPr>
              <a:t>BAKALAVR</a:t>
            </a:r>
          </a:p>
          <a:p>
            <a:pPr algn="ctr"/>
            <a:r>
              <a:rPr lang="az-Latn-AZ" sz="1400" b="1" dirty="0" smtClean="0">
                <a:latin typeface="Times New Roman" pitchFamily="18" charset="0"/>
                <a:cs typeface="Times New Roman" pitchFamily="18" charset="0"/>
              </a:rPr>
              <a:t> PİLLƏSİ</a:t>
            </a:r>
            <a:endParaRPr lang="ru-RU" sz="1400" b="1" dirty="0">
              <a:latin typeface="Times New Roman" pitchFamily="18" charset="0"/>
              <a:cs typeface="Times New Roman" pitchFamily="18" charset="0"/>
            </a:endParaRPr>
          </a:p>
        </p:txBody>
      </p:sp>
      <p:sp>
        <p:nvSpPr>
          <p:cNvPr id="6" name="TextBox 5"/>
          <p:cNvSpPr txBox="1"/>
          <p:nvPr/>
        </p:nvSpPr>
        <p:spPr>
          <a:xfrm>
            <a:off x="2438400" y="5257800"/>
            <a:ext cx="2209800" cy="369332"/>
          </a:xfrm>
          <a:prstGeom prst="rect">
            <a:avLst/>
          </a:prstGeom>
          <a:noFill/>
        </p:spPr>
        <p:txBody>
          <a:bodyPr wrap="square" rtlCol="0">
            <a:spAutoFit/>
          </a:bodyPr>
          <a:lstStyle/>
          <a:p>
            <a:pPr algn="ctr">
              <a:buFont typeface="Arial" pitchFamily="34" charset="0"/>
              <a:buChar char="•"/>
            </a:pPr>
            <a:r>
              <a:rPr lang="az-Latn-AZ" sz="900" dirty="0" smtClean="0">
                <a:cs typeface="Times New Roman" pitchFamily="18" charset="0"/>
              </a:rPr>
              <a:t> KVANT ELEKTRONIKASININ </a:t>
            </a:r>
          </a:p>
          <a:p>
            <a:pPr algn="ctr"/>
            <a:r>
              <a:rPr lang="az-Latn-AZ" sz="900" dirty="0" smtClean="0">
                <a:cs typeface="Times New Roman" pitchFamily="18" charset="0"/>
              </a:rPr>
              <a:t>ƏSASLARI</a:t>
            </a:r>
            <a:endParaRPr lang="ru-RU" sz="900" dirty="0">
              <a:cs typeface="Times New Roman" pitchFamily="18" charset="0"/>
            </a:endParaRPr>
          </a:p>
        </p:txBody>
      </p:sp>
      <p:graphicFrame>
        <p:nvGraphicFramePr>
          <p:cNvPr id="7" name="Схема 6"/>
          <p:cNvGraphicFramePr/>
          <p:nvPr>
            <p:extLst>
              <p:ext uri="{D42A27DB-BD31-4B8C-83A1-F6EECF244321}">
                <p14:modId xmlns:p14="http://schemas.microsoft.com/office/powerpoint/2010/main" val="1803888589"/>
              </p:ext>
            </p:extLst>
          </p:nvPr>
        </p:nvGraphicFramePr>
        <p:xfrm>
          <a:off x="4267200" y="762000"/>
          <a:ext cx="3733800" cy="56388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8" name="TextBox 7"/>
          <p:cNvSpPr txBox="1"/>
          <p:nvPr/>
        </p:nvSpPr>
        <p:spPr>
          <a:xfrm>
            <a:off x="4038600" y="3048000"/>
            <a:ext cx="1524000" cy="938719"/>
          </a:xfrm>
          <a:prstGeom prst="rect">
            <a:avLst/>
          </a:prstGeom>
          <a:noFill/>
        </p:spPr>
        <p:txBody>
          <a:bodyPr wrap="square" rtlCol="0">
            <a:spAutoFit/>
          </a:bodyPr>
          <a:lstStyle/>
          <a:p>
            <a:pPr lvl="0" algn="ctr"/>
            <a:r>
              <a:rPr lang="az-Latn-AZ" sz="1100" b="1" dirty="0" smtClean="0">
                <a:latin typeface="Times New Roman" pitchFamily="18" charset="0"/>
                <a:cs typeface="Times New Roman" pitchFamily="18" charset="0"/>
              </a:rPr>
              <a:t>MAGİSTRATURA PİLLƏSİ</a:t>
            </a:r>
          </a:p>
          <a:p>
            <a:pPr lvl="0" algn="ctr"/>
            <a:r>
              <a:rPr lang="az-Latn-AZ" sz="1100" b="1" dirty="0" smtClean="0">
                <a:solidFill>
                  <a:schemeClr val="accent3">
                    <a:lumMod val="75000"/>
                  </a:schemeClr>
                </a:solidFill>
                <a:latin typeface="Times New Roman" pitchFamily="18" charset="0"/>
                <a:cs typeface="Times New Roman" pitchFamily="18" charset="0"/>
              </a:rPr>
              <a:t>1)İstilik fizikası və molekulyar fizika</a:t>
            </a:r>
          </a:p>
          <a:p>
            <a:pPr lvl="0" algn="ctr"/>
            <a:r>
              <a:rPr lang="az-Latn-AZ" sz="1100" b="1" dirty="0" smtClean="0">
                <a:solidFill>
                  <a:srgbClr val="FF0000"/>
                </a:solidFill>
                <a:latin typeface="Times New Roman" pitchFamily="18" charset="0"/>
                <a:cs typeface="Times New Roman" pitchFamily="18" charset="0"/>
              </a:rPr>
              <a:t>2)Kvant elektronikası</a:t>
            </a:r>
            <a:endParaRPr lang="ru-RU" sz="1100" b="1" dirty="0">
              <a:solidFill>
                <a:srgbClr val="FF0000"/>
              </a:solidFill>
              <a:latin typeface="Times New Roman" pitchFamily="18" charset="0"/>
              <a:cs typeface="Times New Roman" pitchFamily="18" charset="0"/>
            </a:endParaRPr>
          </a:p>
        </p:txBody>
      </p:sp>
      <p:sp>
        <p:nvSpPr>
          <p:cNvPr id="9" name="TextBox 8"/>
          <p:cNvSpPr txBox="1"/>
          <p:nvPr/>
        </p:nvSpPr>
        <p:spPr>
          <a:xfrm>
            <a:off x="5105400" y="914400"/>
            <a:ext cx="1159292" cy="246221"/>
          </a:xfrm>
          <a:prstGeom prst="rect">
            <a:avLst/>
          </a:prstGeom>
          <a:noFill/>
        </p:spPr>
        <p:txBody>
          <a:bodyPr wrap="none" rtlCol="0">
            <a:spAutoFit/>
          </a:bodyPr>
          <a:lstStyle/>
          <a:p>
            <a:pPr>
              <a:buFont typeface="Arial" pitchFamily="34" charset="0"/>
              <a:buChar char="•"/>
            </a:pPr>
            <a:r>
              <a:rPr lang="az-Latn-AZ" sz="1000" dirty="0" smtClean="0">
                <a:cs typeface="Times New Roman" pitchFamily="18" charset="0"/>
              </a:rPr>
              <a:t>SƏTH FİZİKASI</a:t>
            </a:r>
            <a:endParaRPr lang="ru-RU" sz="1000" dirty="0">
              <a:cs typeface="Times New Roman" pitchFamily="18" charset="0"/>
            </a:endParaRPr>
          </a:p>
        </p:txBody>
      </p:sp>
      <p:sp>
        <p:nvSpPr>
          <p:cNvPr id="10" name="TextBox 9"/>
          <p:cNvSpPr txBox="1"/>
          <p:nvPr/>
        </p:nvSpPr>
        <p:spPr>
          <a:xfrm>
            <a:off x="5715000" y="1219200"/>
            <a:ext cx="3429000" cy="246221"/>
          </a:xfrm>
          <a:prstGeom prst="rect">
            <a:avLst/>
          </a:prstGeom>
          <a:noFill/>
        </p:spPr>
        <p:txBody>
          <a:bodyPr wrap="square" rtlCol="0">
            <a:spAutoFit/>
          </a:bodyPr>
          <a:lstStyle/>
          <a:p>
            <a:pPr lvl="0" algn="ctr">
              <a:buFont typeface="Arial" pitchFamily="34" charset="0"/>
              <a:buChar char="•"/>
            </a:pPr>
            <a:r>
              <a:rPr lang="az-Latn-AZ" sz="1000" dirty="0" smtClean="0"/>
              <a:t>MOLEKULYAR BİRLƏŞMƏLƏRİN İSTİLİK EÇİRMƏSİ</a:t>
            </a:r>
            <a:endParaRPr lang="ru-RU" sz="1000" dirty="0"/>
          </a:p>
        </p:txBody>
      </p:sp>
      <p:sp>
        <p:nvSpPr>
          <p:cNvPr id="11" name="TextBox 10"/>
          <p:cNvSpPr txBox="1"/>
          <p:nvPr/>
        </p:nvSpPr>
        <p:spPr>
          <a:xfrm>
            <a:off x="5867400" y="1447800"/>
            <a:ext cx="2971800" cy="400110"/>
          </a:xfrm>
          <a:prstGeom prst="rect">
            <a:avLst/>
          </a:prstGeom>
          <a:noFill/>
        </p:spPr>
        <p:txBody>
          <a:bodyPr wrap="square" rtlCol="0">
            <a:spAutoFit/>
          </a:bodyPr>
          <a:lstStyle/>
          <a:p>
            <a:pPr algn="ctr">
              <a:buFont typeface="Arial" pitchFamily="34" charset="0"/>
              <a:buChar char="•"/>
            </a:pPr>
            <a:r>
              <a:rPr lang="az-Latn-AZ" sz="1000" dirty="0" smtClean="0"/>
              <a:t>MOLEKULLARIN QURULUŞU VƏ MOLEKULYAR QÜVVƏLƏRİN TƏBİƏTİ</a:t>
            </a:r>
            <a:endParaRPr lang="ru-RU" sz="1000" dirty="0"/>
          </a:p>
        </p:txBody>
      </p:sp>
      <p:sp>
        <p:nvSpPr>
          <p:cNvPr id="12" name="TextBox 11"/>
          <p:cNvSpPr txBox="1"/>
          <p:nvPr/>
        </p:nvSpPr>
        <p:spPr>
          <a:xfrm>
            <a:off x="6477000" y="1905000"/>
            <a:ext cx="2667000" cy="400110"/>
          </a:xfrm>
          <a:prstGeom prst="rect">
            <a:avLst/>
          </a:prstGeom>
          <a:noFill/>
        </p:spPr>
        <p:txBody>
          <a:bodyPr wrap="square" rtlCol="0">
            <a:spAutoFit/>
          </a:bodyPr>
          <a:lstStyle/>
          <a:p>
            <a:pPr algn="ctr">
              <a:buFont typeface="Arial" pitchFamily="34" charset="0"/>
              <a:buChar char="•"/>
            </a:pPr>
            <a:r>
              <a:rPr lang="az-Latn-AZ" sz="1000" dirty="0" smtClean="0"/>
              <a:t>MAKROMOLEKULLARIN QURULUŞU VƏ XASSƏLƏRİ</a:t>
            </a:r>
            <a:endParaRPr lang="ru-RU" sz="1000" dirty="0"/>
          </a:p>
        </p:txBody>
      </p:sp>
      <p:sp>
        <p:nvSpPr>
          <p:cNvPr id="13" name="TextBox 12"/>
          <p:cNvSpPr txBox="1"/>
          <p:nvPr/>
        </p:nvSpPr>
        <p:spPr>
          <a:xfrm>
            <a:off x="6705600" y="2286000"/>
            <a:ext cx="2438400" cy="553998"/>
          </a:xfrm>
          <a:prstGeom prst="rect">
            <a:avLst/>
          </a:prstGeom>
          <a:noFill/>
        </p:spPr>
        <p:txBody>
          <a:bodyPr wrap="square" rtlCol="0">
            <a:spAutoFit/>
          </a:bodyPr>
          <a:lstStyle/>
          <a:p>
            <a:pPr algn="ctr">
              <a:buFont typeface="Arial" pitchFamily="34" charset="0"/>
              <a:buChar char="•"/>
            </a:pPr>
            <a:r>
              <a:rPr lang="az-Latn-AZ" sz="1000" dirty="0" smtClean="0"/>
              <a:t>ÇOXATOMLU  MOLEKULLARIN  RƏQS SPEKTRİNİN NƏZƏRİYYƏSİ VƏ HESABLAMA ÜSULU</a:t>
            </a:r>
            <a:endParaRPr lang="ru-RU" sz="1000" dirty="0"/>
          </a:p>
        </p:txBody>
      </p:sp>
      <p:sp>
        <p:nvSpPr>
          <p:cNvPr id="14" name="TextBox 13"/>
          <p:cNvSpPr txBox="1"/>
          <p:nvPr/>
        </p:nvSpPr>
        <p:spPr>
          <a:xfrm>
            <a:off x="7162800" y="2819400"/>
            <a:ext cx="1805302" cy="246221"/>
          </a:xfrm>
          <a:prstGeom prst="rect">
            <a:avLst/>
          </a:prstGeom>
          <a:noFill/>
        </p:spPr>
        <p:txBody>
          <a:bodyPr wrap="none" rtlCol="0">
            <a:spAutoFit/>
          </a:bodyPr>
          <a:lstStyle/>
          <a:p>
            <a:pPr>
              <a:buFont typeface="Arial" pitchFamily="34" charset="0"/>
              <a:buChar char="•"/>
            </a:pPr>
            <a:r>
              <a:rPr lang="az-Latn-AZ" sz="1000" dirty="0" smtClean="0"/>
              <a:t>MOLEKULYAR AKUSTIKA</a:t>
            </a:r>
            <a:endParaRPr lang="ru-RU" sz="1000" dirty="0"/>
          </a:p>
        </p:txBody>
      </p:sp>
      <p:sp>
        <p:nvSpPr>
          <p:cNvPr id="15" name="TextBox 14"/>
          <p:cNvSpPr txBox="1"/>
          <p:nvPr/>
        </p:nvSpPr>
        <p:spPr>
          <a:xfrm>
            <a:off x="6858000" y="3276600"/>
            <a:ext cx="2438400" cy="400110"/>
          </a:xfrm>
          <a:prstGeom prst="rect">
            <a:avLst/>
          </a:prstGeom>
          <a:noFill/>
        </p:spPr>
        <p:txBody>
          <a:bodyPr wrap="square" rtlCol="0">
            <a:spAutoFit/>
          </a:bodyPr>
          <a:lstStyle/>
          <a:p>
            <a:pPr algn="ctr">
              <a:buFont typeface="Arial" pitchFamily="34" charset="0"/>
              <a:buChar char="•"/>
            </a:pPr>
            <a:r>
              <a:rPr lang="az-Latn-AZ" sz="1000" dirty="0" smtClean="0"/>
              <a:t>MOLEKULYAR QÜVVƏLƏRİN KVANT NƏZƏRİYYƏSİ</a:t>
            </a:r>
            <a:endParaRPr lang="ru-RU" sz="1000" dirty="0"/>
          </a:p>
        </p:txBody>
      </p:sp>
      <p:sp>
        <p:nvSpPr>
          <p:cNvPr id="16" name="TextBox 15"/>
          <p:cNvSpPr txBox="1"/>
          <p:nvPr/>
        </p:nvSpPr>
        <p:spPr>
          <a:xfrm>
            <a:off x="6858000" y="3789402"/>
            <a:ext cx="2362200" cy="553998"/>
          </a:xfrm>
          <a:prstGeom prst="rect">
            <a:avLst/>
          </a:prstGeom>
          <a:noFill/>
        </p:spPr>
        <p:txBody>
          <a:bodyPr wrap="square" rtlCol="0">
            <a:spAutoFit/>
          </a:bodyPr>
          <a:lstStyle/>
          <a:p>
            <a:pPr algn="ctr">
              <a:buFont typeface="Arial" pitchFamily="34" charset="0"/>
              <a:buChar char="•"/>
            </a:pPr>
            <a:r>
              <a:rPr lang="az-Latn-AZ" sz="1000" dirty="0" smtClean="0"/>
              <a:t>MÜRƏKKƏB MOLEKULLARIN NƏZƏRİ KONFORMASİYA TƏHLİLİ ÜSULU</a:t>
            </a:r>
            <a:endParaRPr lang="ru-RU" sz="1000" dirty="0"/>
          </a:p>
        </p:txBody>
      </p:sp>
      <p:sp>
        <p:nvSpPr>
          <p:cNvPr id="17" name="Прямоугольник 16"/>
          <p:cNvSpPr/>
          <p:nvPr/>
        </p:nvSpPr>
        <p:spPr>
          <a:xfrm>
            <a:off x="6781800" y="4419600"/>
            <a:ext cx="2362200" cy="553998"/>
          </a:xfrm>
          <a:prstGeom prst="rect">
            <a:avLst/>
          </a:prstGeom>
        </p:spPr>
        <p:txBody>
          <a:bodyPr wrap="square">
            <a:spAutoFit/>
          </a:bodyPr>
          <a:lstStyle/>
          <a:p>
            <a:pPr algn="ctr">
              <a:buFont typeface="Arial" pitchFamily="34" charset="0"/>
              <a:buChar char="•"/>
            </a:pPr>
            <a:r>
              <a:rPr lang="az-Latn-AZ" sz="1000" dirty="0" smtClean="0"/>
              <a:t>MAKROMOLEKUL  MƏHLULUNUN ÖZLÜLÜK NƏZƏRİYYƏSİNİN ƏSASLARI</a:t>
            </a:r>
            <a:endParaRPr lang="ru-RU" sz="1000" dirty="0"/>
          </a:p>
        </p:txBody>
      </p:sp>
      <p:sp>
        <p:nvSpPr>
          <p:cNvPr id="18" name="Прямоугольник 17"/>
          <p:cNvSpPr/>
          <p:nvPr/>
        </p:nvSpPr>
        <p:spPr>
          <a:xfrm>
            <a:off x="6324600" y="4953000"/>
            <a:ext cx="3048000" cy="553998"/>
          </a:xfrm>
          <a:prstGeom prst="rect">
            <a:avLst/>
          </a:prstGeom>
        </p:spPr>
        <p:txBody>
          <a:bodyPr wrap="square">
            <a:spAutoFit/>
          </a:bodyPr>
          <a:lstStyle/>
          <a:p>
            <a:pPr algn="ctr">
              <a:buFont typeface="Arial" pitchFamily="34" charset="0"/>
              <a:buChar char="•"/>
            </a:pPr>
            <a:r>
              <a:rPr lang="az-Latn-AZ" sz="1000" dirty="0" smtClean="0"/>
              <a:t>NMR VƏ EPR ÜSULLARI İLƏ MOLEKULUN QURULUŞUNUN VƏ XASSƏLƏRİNİN ÖYRƏNİLMƏSİ</a:t>
            </a:r>
            <a:endParaRPr lang="ru-RU" sz="1000" dirty="0"/>
          </a:p>
        </p:txBody>
      </p:sp>
      <p:sp>
        <p:nvSpPr>
          <p:cNvPr id="19" name="Прямоугольник 18"/>
          <p:cNvSpPr/>
          <p:nvPr/>
        </p:nvSpPr>
        <p:spPr>
          <a:xfrm>
            <a:off x="5867400" y="5972889"/>
            <a:ext cx="3352800" cy="246221"/>
          </a:xfrm>
          <a:prstGeom prst="rect">
            <a:avLst/>
          </a:prstGeom>
        </p:spPr>
        <p:txBody>
          <a:bodyPr wrap="square">
            <a:spAutoFit/>
          </a:bodyPr>
          <a:lstStyle/>
          <a:p>
            <a:pPr>
              <a:buFont typeface="Arial" pitchFamily="34" charset="0"/>
              <a:buChar char="•"/>
            </a:pPr>
            <a:r>
              <a:rPr lang="az-Latn-AZ" sz="1000" dirty="0" smtClean="0"/>
              <a:t>KVANT ELEKTRONIKASI</a:t>
            </a:r>
            <a:endParaRPr lang="ru-RU" sz="1000" dirty="0" smtClean="0"/>
          </a:p>
        </p:txBody>
      </p:sp>
      <p:sp>
        <p:nvSpPr>
          <p:cNvPr id="20" name="TextBox 19"/>
          <p:cNvSpPr txBox="1"/>
          <p:nvPr/>
        </p:nvSpPr>
        <p:spPr>
          <a:xfrm>
            <a:off x="2819400" y="3200400"/>
            <a:ext cx="1676400" cy="646331"/>
          </a:xfrm>
          <a:prstGeom prst="rect">
            <a:avLst/>
          </a:prstGeom>
          <a:noFill/>
        </p:spPr>
        <p:txBody>
          <a:bodyPr wrap="square" rtlCol="0">
            <a:spAutoFit/>
          </a:bodyPr>
          <a:lstStyle/>
          <a:p>
            <a:pPr algn="ctr">
              <a:buFont typeface="Arial" pitchFamily="34" charset="0"/>
              <a:buChar char="•"/>
            </a:pPr>
            <a:r>
              <a:rPr lang="az-Latn-AZ" sz="900" dirty="0" smtClean="0">
                <a:cs typeface="Times New Roman" pitchFamily="18" charset="0"/>
              </a:rPr>
              <a:t> MOLEKULYAR </a:t>
            </a:r>
          </a:p>
          <a:p>
            <a:pPr algn="ctr"/>
            <a:r>
              <a:rPr lang="az-Latn-AZ" sz="900" dirty="0" smtClean="0">
                <a:cs typeface="Times New Roman" pitchFamily="18" charset="0"/>
              </a:rPr>
              <a:t>FIZIKANIN </a:t>
            </a:r>
          </a:p>
          <a:p>
            <a:pPr algn="ctr"/>
            <a:r>
              <a:rPr lang="az-Latn-AZ" sz="900" dirty="0" smtClean="0">
                <a:cs typeface="Times New Roman" pitchFamily="18" charset="0"/>
              </a:rPr>
              <a:t>MÜASIR </a:t>
            </a:r>
          </a:p>
          <a:p>
            <a:pPr algn="ctr"/>
            <a:r>
              <a:rPr lang="az-Latn-AZ" sz="900" dirty="0" smtClean="0">
                <a:cs typeface="Times New Roman" pitchFamily="18" charset="0"/>
              </a:rPr>
              <a:t>PROBLEMLƏRI</a:t>
            </a:r>
            <a:endParaRPr lang="ru-RU" sz="900" dirty="0">
              <a:cs typeface="Times New Roman" pitchFamily="18" charset="0"/>
            </a:endParaRPr>
          </a:p>
        </p:txBody>
      </p:sp>
      <p:sp>
        <p:nvSpPr>
          <p:cNvPr id="22" name="TextBox 21"/>
          <p:cNvSpPr txBox="1"/>
          <p:nvPr/>
        </p:nvSpPr>
        <p:spPr>
          <a:xfrm>
            <a:off x="1828800" y="6096000"/>
            <a:ext cx="1371600" cy="230832"/>
          </a:xfrm>
          <a:prstGeom prst="rect">
            <a:avLst/>
          </a:prstGeom>
          <a:noFill/>
        </p:spPr>
        <p:txBody>
          <a:bodyPr wrap="square" rtlCol="0">
            <a:spAutoFit/>
          </a:bodyPr>
          <a:lstStyle/>
          <a:p>
            <a:pPr algn="ctr">
              <a:buFont typeface="Arial" pitchFamily="34" charset="0"/>
              <a:buChar char="•"/>
            </a:pPr>
            <a:r>
              <a:rPr lang="az-Latn-AZ" sz="900" dirty="0" smtClean="0">
                <a:cs typeface="Times New Roman" pitchFamily="18" charset="0"/>
              </a:rPr>
              <a:t> LAZERLƏR FİZİKASI</a:t>
            </a:r>
            <a:endParaRPr lang="ru-RU" sz="900" dirty="0">
              <a:cs typeface="Times New Roman" pitchFamily="18" charset="0"/>
            </a:endParaRPr>
          </a:p>
        </p:txBody>
      </p:sp>
      <p:sp>
        <p:nvSpPr>
          <p:cNvPr id="23" name="TextBox 22"/>
          <p:cNvSpPr txBox="1"/>
          <p:nvPr/>
        </p:nvSpPr>
        <p:spPr>
          <a:xfrm>
            <a:off x="3124201" y="4267200"/>
            <a:ext cx="1295400" cy="369332"/>
          </a:xfrm>
          <a:prstGeom prst="rect">
            <a:avLst/>
          </a:prstGeom>
          <a:noFill/>
        </p:spPr>
        <p:txBody>
          <a:bodyPr wrap="square" rtlCol="0">
            <a:spAutoFit/>
          </a:bodyPr>
          <a:lstStyle/>
          <a:p>
            <a:r>
              <a:rPr lang="az-Latn-AZ" sz="900" dirty="0" smtClean="0">
                <a:cs typeface="Times New Roman" pitchFamily="18" charset="0"/>
              </a:rPr>
              <a:t>ÜMUMI SPEKTROSKOPIYA</a:t>
            </a:r>
            <a:endParaRPr lang="ru-RU" sz="900" dirty="0" smtClean="0">
              <a:cs typeface="Times New Roman" pitchFamily="18" charset="0"/>
            </a:endParaRPr>
          </a:p>
        </p:txBody>
      </p:sp>
      <p:sp>
        <p:nvSpPr>
          <p:cNvPr id="24" name="Прямоугольник 23"/>
          <p:cNvSpPr/>
          <p:nvPr/>
        </p:nvSpPr>
        <p:spPr>
          <a:xfrm>
            <a:off x="5486400" y="6211416"/>
            <a:ext cx="3352800" cy="246221"/>
          </a:xfrm>
          <a:prstGeom prst="rect">
            <a:avLst/>
          </a:prstGeom>
        </p:spPr>
        <p:txBody>
          <a:bodyPr wrap="square">
            <a:spAutoFit/>
          </a:bodyPr>
          <a:lstStyle/>
          <a:p>
            <a:pPr>
              <a:buFont typeface="Arial" pitchFamily="34" charset="0"/>
              <a:buChar char="•"/>
            </a:pPr>
            <a:r>
              <a:rPr lang="az-Latn-AZ" sz="1000" dirty="0" smtClean="0"/>
              <a:t>QAZ LAZERLƏRİ</a:t>
            </a:r>
            <a:endParaRPr lang="ru-RU" sz="1000" dirty="0" smtClean="0"/>
          </a:p>
        </p:txBody>
      </p:sp>
      <p:sp>
        <p:nvSpPr>
          <p:cNvPr id="25" name="Прямоугольник 24"/>
          <p:cNvSpPr/>
          <p:nvPr/>
        </p:nvSpPr>
        <p:spPr>
          <a:xfrm>
            <a:off x="4800600" y="6448170"/>
            <a:ext cx="3352800" cy="246221"/>
          </a:xfrm>
          <a:prstGeom prst="rect">
            <a:avLst/>
          </a:prstGeom>
        </p:spPr>
        <p:txBody>
          <a:bodyPr wrap="square">
            <a:spAutoFit/>
          </a:bodyPr>
          <a:lstStyle/>
          <a:p>
            <a:pPr>
              <a:buFont typeface="Arial" pitchFamily="34" charset="0"/>
              <a:buChar char="•"/>
            </a:pPr>
            <a:r>
              <a:rPr lang="az-Latn-AZ" sz="1000" dirty="0" smtClean="0"/>
              <a:t>QEYRI-XƏTTI OPTIKA</a:t>
            </a:r>
            <a:endParaRPr lang="ru-RU" sz="1000" dirty="0" smtClean="0"/>
          </a:p>
        </p:txBody>
      </p:sp>
    </p:spTree>
    <p:extLst>
      <p:ext uri="{BB962C8B-B14F-4D97-AF65-F5344CB8AC3E}">
        <p14:creationId xmlns:p14="http://schemas.microsoft.com/office/powerpoint/2010/main" val="2262036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graphicEl>
                                              <a:dgm id="{0C97DF4E-DEF6-4A86-B88E-E63965ABCCFC}"/>
                                            </p:graphicEl>
                                          </p:spTgt>
                                        </p:tgtEl>
                                        <p:attrNameLst>
                                          <p:attrName>style.visibility</p:attrName>
                                        </p:attrNameLst>
                                      </p:cBhvr>
                                      <p:to>
                                        <p:strVal val="visible"/>
                                      </p:to>
                                    </p:set>
                                    <p:anim calcmode="lin" valueType="num">
                                      <p:cBhvr additive="base">
                                        <p:cTn id="7" dur="500" fill="hold"/>
                                        <p:tgtEl>
                                          <p:spTgt spid="3">
                                            <p:graphicEl>
                                              <a:dgm id="{0C97DF4E-DEF6-4A86-B88E-E63965ABCCFC}"/>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graphicEl>
                                              <a:dgm id="{0C97DF4E-DEF6-4A86-B88E-E63965ABCCFC}"/>
                                            </p:graphic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 calcmode="lin" valueType="num">
                                      <p:cBhvr additive="base">
                                        <p:cTn id="11"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 calcmode="lin" valueType="num">
                                      <p:cBhvr additive="base">
                                        <p:cTn id="15"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7">
                                            <p:graphicEl>
                                              <a:dgm id="{0C97DF4E-DEF6-4A86-B88E-E63965ABCCFC}"/>
                                            </p:graphicEl>
                                          </p:spTgt>
                                        </p:tgtEl>
                                        <p:attrNameLst>
                                          <p:attrName>style.visibility</p:attrName>
                                        </p:attrNameLst>
                                      </p:cBhvr>
                                      <p:to>
                                        <p:strVal val="visible"/>
                                      </p:to>
                                    </p:set>
                                    <p:anim calcmode="lin" valueType="num">
                                      <p:cBhvr additive="base">
                                        <p:cTn id="21" dur="500" fill="hold"/>
                                        <p:tgtEl>
                                          <p:spTgt spid="7">
                                            <p:graphicEl>
                                              <a:dgm id="{0C97DF4E-DEF6-4A86-B88E-E63965ABCCFC}"/>
                                            </p:graphicEl>
                                          </p:spTgt>
                                        </p:tgtEl>
                                        <p:attrNameLst>
                                          <p:attrName>ppt_x</p:attrName>
                                        </p:attrNameLst>
                                      </p:cBhvr>
                                      <p:tavLst>
                                        <p:tav tm="0">
                                          <p:val>
                                            <p:strVal val="#ppt_x"/>
                                          </p:val>
                                        </p:tav>
                                        <p:tav tm="100000">
                                          <p:val>
                                            <p:strVal val="#ppt_x"/>
                                          </p:val>
                                        </p:tav>
                                      </p:tavLst>
                                    </p:anim>
                                    <p:anim calcmode="lin" valueType="num">
                                      <p:cBhvr additive="base">
                                        <p:cTn id="22" dur="500" fill="hold"/>
                                        <p:tgtEl>
                                          <p:spTgt spid="7">
                                            <p:graphicEl>
                                              <a:dgm id="{0C97DF4E-DEF6-4A86-B88E-E63965ABCCFC}"/>
                                            </p:graphic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7">
                                            <p:graphicEl>
                                              <a:dgm id="{820D0B2E-47B2-4A25-9049-09BFB6F043D4}"/>
                                            </p:graphicEl>
                                          </p:spTgt>
                                        </p:tgtEl>
                                        <p:attrNameLst>
                                          <p:attrName>style.visibility</p:attrName>
                                        </p:attrNameLst>
                                      </p:cBhvr>
                                      <p:to>
                                        <p:strVal val="visible"/>
                                      </p:to>
                                    </p:set>
                                    <p:anim calcmode="lin" valueType="num">
                                      <p:cBhvr additive="base">
                                        <p:cTn id="25" dur="500" fill="hold"/>
                                        <p:tgtEl>
                                          <p:spTgt spid="7">
                                            <p:graphicEl>
                                              <a:dgm id="{820D0B2E-47B2-4A25-9049-09BFB6F043D4}"/>
                                            </p:graphic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graphicEl>
                                              <a:dgm id="{820D0B2E-47B2-4A25-9049-09BFB6F043D4}"/>
                                            </p:graphic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7">
                                            <p:graphicEl>
                                              <a:dgm id="{A1FA4863-2A93-49F8-8685-B8D80636A350}"/>
                                            </p:graphicEl>
                                          </p:spTgt>
                                        </p:tgtEl>
                                        <p:attrNameLst>
                                          <p:attrName>style.visibility</p:attrName>
                                        </p:attrNameLst>
                                      </p:cBhvr>
                                      <p:to>
                                        <p:strVal val="visible"/>
                                      </p:to>
                                    </p:set>
                                    <p:anim calcmode="lin" valueType="num">
                                      <p:cBhvr additive="base">
                                        <p:cTn id="29" dur="500" fill="hold"/>
                                        <p:tgtEl>
                                          <p:spTgt spid="7">
                                            <p:graphicEl>
                                              <a:dgm id="{A1FA4863-2A93-49F8-8685-B8D80636A350}"/>
                                            </p:graphicEl>
                                          </p:spTgt>
                                        </p:tgtEl>
                                        <p:attrNameLst>
                                          <p:attrName>ppt_x</p:attrName>
                                        </p:attrNameLst>
                                      </p:cBhvr>
                                      <p:tavLst>
                                        <p:tav tm="0">
                                          <p:val>
                                            <p:strVal val="#ppt_x"/>
                                          </p:val>
                                        </p:tav>
                                        <p:tav tm="100000">
                                          <p:val>
                                            <p:strVal val="#ppt_x"/>
                                          </p:val>
                                        </p:tav>
                                      </p:tavLst>
                                    </p:anim>
                                    <p:anim calcmode="lin" valueType="num">
                                      <p:cBhvr additive="base">
                                        <p:cTn id="30" dur="500" fill="hold"/>
                                        <p:tgtEl>
                                          <p:spTgt spid="7">
                                            <p:graphicEl>
                                              <a:dgm id="{A1FA4863-2A93-49F8-8685-B8D80636A350}"/>
                                            </p:graphic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7">
                                            <p:graphicEl>
                                              <a:dgm id="{253BBE60-9883-480A-9CE2-BE0D118EE443}"/>
                                            </p:graphicEl>
                                          </p:spTgt>
                                        </p:tgtEl>
                                        <p:attrNameLst>
                                          <p:attrName>style.visibility</p:attrName>
                                        </p:attrNameLst>
                                      </p:cBhvr>
                                      <p:to>
                                        <p:strVal val="visible"/>
                                      </p:to>
                                    </p:set>
                                    <p:anim calcmode="lin" valueType="num">
                                      <p:cBhvr additive="base">
                                        <p:cTn id="33" dur="500" fill="hold"/>
                                        <p:tgtEl>
                                          <p:spTgt spid="7">
                                            <p:graphicEl>
                                              <a:dgm id="{253BBE60-9883-480A-9CE2-BE0D118EE443}"/>
                                            </p:graphicEl>
                                          </p:spTgt>
                                        </p:tgtEl>
                                        <p:attrNameLst>
                                          <p:attrName>ppt_x</p:attrName>
                                        </p:attrNameLst>
                                      </p:cBhvr>
                                      <p:tavLst>
                                        <p:tav tm="0">
                                          <p:val>
                                            <p:strVal val="#ppt_x"/>
                                          </p:val>
                                        </p:tav>
                                        <p:tav tm="100000">
                                          <p:val>
                                            <p:strVal val="#ppt_x"/>
                                          </p:val>
                                        </p:tav>
                                      </p:tavLst>
                                    </p:anim>
                                    <p:anim calcmode="lin" valueType="num">
                                      <p:cBhvr additive="base">
                                        <p:cTn id="34" dur="500" fill="hold"/>
                                        <p:tgtEl>
                                          <p:spTgt spid="7">
                                            <p:graphicEl>
                                              <a:dgm id="{253BBE60-9883-480A-9CE2-BE0D118EE443}"/>
                                            </p:graphic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7">
                                            <p:graphicEl>
                                              <a:dgm id="{3F91A65B-5DC3-4B80-998B-261753F881DA}"/>
                                            </p:graphicEl>
                                          </p:spTgt>
                                        </p:tgtEl>
                                        <p:attrNameLst>
                                          <p:attrName>style.visibility</p:attrName>
                                        </p:attrNameLst>
                                      </p:cBhvr>
                                      <p:to>
                                        <p:strVal val="visible"/>
                                      </p:to>
                                    </p:set>
                                    <p:anim calcmode="lin" valueType="num">
                                      <p:cBhvr additive="base">
                                        <p:cTn id="37" dur="500" fill="hold"/>
                                        <p:tgtEl>
                                          <p:spTgt spid="7">
                                            <p:graphicEl>
                                              <a:dgm id="{3F91A65B-5DC3-4B80-998B-261753F881DA}"/>
                                            </p:graphicEl>
                                          </p:spTgt>
                                        </p:tgtEl>
                                        <p:attrNameLst>
                                          <p:attrName>ppt_x</p:attrName>
                                        </p:attrNameLst>
                                      </p:cBhvr>
                                      <p:tavLst>
                                        <p:tav tm="0">
                                          <p:val>
                                            <p:strVal val="#ppt_x"/>
                                          </p:val>
                                        </p:tav>
                                        <p:tav tm="100000">
                                          <p:val>
                                            <p:strVal val="#ppt_x"/>
                                          </p:val>
                                        </p:tav>
                                      </p:tavLst>
                                    </p:anim>
                                    <p:anim calcmode="lin" valueType="num">
                                      <p:cBhvr additive="base">
                                        <p:cTn id="38" dur="500" fill="hold"/>
                                        <p:tgtEl>
                                          <p:spTgt spid="7">
                                            <p:graphicEl>
                                              <a:dgm id="{3F91A65B-5DC3-4B80-998B-261753F881DA}"/>
                                            </p:graphic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7">
                                            <p:graphicEl>
                                              <a:dgm id="{CD7852D1-4B3F-429F-BED1-E02774D0F487}"/>
                                            </p:graphicEl>
                                          </p:spTgt>
                                        </p:tgtEl>
                                        <p:attrNameLst>
                                          <p:attrName>style.visibility</p:attrName>
                                        </p:attrNameLst>
                                      </p:cBhvr>
                                      <p:to>
                                        <p:strVal val="visible"/>
                                      </p:to>
                                    </p:set>
                                    <p:anim calcmode="lin" valueType="num">
                                      <p:cBhvr additive="base">
                                        <p:cTn id="41" dur="500" fill="hold"/>
                                        <p:tgtEl>
                                          <p:spTgt spid="7">
                                            <p:graphicEl>
                                              <a:dgm id="{CD7852D1-4B3F-429F-BED1-E02774D0F487}"/>
                                            </p:graphicEl>
                                          </p:spTgt>
                                        </p:tgtEl>
                                        <p:attrNameLst>
                                          <p:attrName>ppt_x</p:attrName>
                                        </p:attrNameLst>
                                      </p:cBhvr>
                                      <p:tavLst>
                                        <p:tav tm="0">
                                          <p:val>
                                            <p:strVal val="#ppt_x"/>
                                          </p:val>
                                        </p:tav>
                                        <p:tav tm="100000">
                                          <p:val>
                                            <p:strVal val="#ppt_x"/>
                                          </p:val>
                                        </p:tav>
                                      </p:tavLst>
                                    </p:anim>
                                    <p:anim calcmode="lin" valueType="num">
                                      <p:cBhvr additive="base">
                                        <p:cTn id="42" dur="500" fill="hold"/>
                                        <p:tgtEl>
                                          <p:spTgt spid="7">
                                            <p:graphicEl>
                                              <a:dgm id="{CD7852D1-4B3F-429F-BED1-E02774D0F487}"/>
                                            </p:graphicEl>
                                          </p:spTgt>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7">
                                            <p:graphicEl>
                                              <a:dgm id="{A7554FCB-282A-42F0-806A-3D0C8A8FB86C}"/>
                                            </p:graphicEl>
                                          </p:spTgt>
                                        </p:tgtEl>
                                        <p:attrNameLst>
                                          <p:attrName>style.visibility</p:attrName>
                                        </p:attrNameLst>
                                      </p:cBhvr>
                                      <p:to>
                                        <p:strVal val="visible"/>
                                      </p:to>
                                    </p:set>
                                    <p:anim calcmode="lin" valueType="num">
                                      <p:cBhvr additive="base">
                                        <p:cTn id="45" dur="500" fill="hold"/>
                                        <p:tgtEl>
                                          <p:spTgt spid="7">
                                            <p:graphicEl>
                                              <a:dgm id="{A7554FCB-282A-42F0-806A-3D0C8A8FB86C}"/>
                                            </p:graphicEl>
                                          </p:spTgt>
                                        </p:tgtEl>
                                        <p:attrNameLst>
                                          <p:attrName>ppt_x</p:attrName>
                                        </p:attrNameLst>
                                      </p:cBhvr>
                                      <p:tavLst>
                                        <p:tav tm="0">
                                          <p:val>
                                            <p:strVal val="#ppt_x"/>
                                          </p:val>
                                        </p:tav>
                                        <p:tav tm="100000">
                                          <p:val>
                                            <p:strVal val="#ppt_x"/>
                                          </p:val>
                                        </p:tav>
                                      </p:tavLst>
                                    </p:anim>
                                    <p:anim calcmode="lin" valueType="num">
                                      <p:cBhvr additive="base">
                                        <p:cTn id="46" dur="500" fill="hold"/>
                                        <p:tgtEl>
                                          <p:spTgt spid="7">
                                            <p:graphicEl>
                                              <a:dgm id="{A7554FCB-282A-42F0-806A-3D0C8A8FB86C}"/>
                                            </p:graphicEl>
                                          </p:spTgt>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7">
                                            <p:graphicEl>
                                              <a:dgm id="{A0C50326-D131-4D0E-9365-29D12E881D8E}"/>
                                            </p:graphicEl>
                                          </p:spTgt>
                                        </p:tgtEl>
                                        <p:attrNameLst>
                                          <p:attrName>style.visibility</p:attrName>
                                        </p:attrNameLst>
                                      </p:cBhvr>
                                      <p:to>
                                        <p:strVal val="visible"/>
                                      </p:to>
                                    </p:set>
                                    <p:anim calcmode="lin" valueType="num">
                                      <p:cBhvr additive="base">
                                        <p:cTn id="49" dur="500" fill="hold"/>
                                        <p:tgtEl>
                                          <p:spTgt spid="7">
                                            <p:graphicEl>
                                              <a:dgm id="{A0C50326-D131-4D0E-9365-29D12E881D8E}"/>
                                            </p:graphicEl>
                                          </p:spTgt>
                                        </p:tgtEl>
                                        <p:attrNameLst>
                                          <p:attrName>ppt_x</p:attrName>
                                        </p:attrNameLst>
                                      </p:cBhvr>
                                      <p:tavLst>
                                        <p:tav tm="0">
                                          <p:val>
                                            <p:strVal val="#ppt_x"/>
                                          </p:val>
                                        </p:tav>
                                        <p:tav tm="100000">
                                          <p:val>
                                            <p:strVal val="#ppt_x"/>
                                          </p:val>
                                        </p:tav>
                                      </p:tavLst>
                                    </p:anim>
                                    <p:anim calcmode="lin" valueType="num">
                                      <p:cBhvr additive="base">
                                        <p:cTn id="50" dur="500" fill="hold"/>
                                        <p:tgtEl>
                                          <p:spTgt spid="7">
                                            <p:graphicEl>
                                              <a:dgm id="{A0C50326-D131-4D0E-9365-29D12E881D8E}"/>
                                            </p:graphicEl>
                                          </p:spTgt>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7">
                                            <p:graphicEl>
                                              <a:dgm id="{22378E63-5C05-4E6C-ACC3-5F8FC3DE56B0}"/>
                                            </p:graphicEl>
                                          </p:spTgt>
                                        </p:tgtEl>
                                        <p:attrNameLst>
                                          <p:attrName>style.visibility</p:attrName>
                                        </p:attrNameLst>
                                      </p:cBhvr>
                                      <p:to>
                                        <p:strVal val="visible"/>
                                      </p:to>
                                    </p:set>
                                    <p:anim calcmode="lin" valueType="num">
                                      <p:cBhvr additive="base">
                                        <p:cTn id="53" dur="500" fill="hold"/>
                                        <p:tgtEl>
                                          <p:spTgt spid="7">
                                            <p:graphicEl>
                                              <a:dgm id="{22378E63-5C05-4E6C-ACC3-5F8FC3DE56B0}"/>
                                            </p:graphicEl>
                                          </p:spTgt>
                                        </p:tgtEl>
                                        <p:attrNameLst>
                                          <p:attrName>ppt_x</p:attrName>
                                        </p:attrNameLst>
                                      </p:cBhvr>
                                      <p:tavLst>
                                        <p:tav tm="0">
                                          <p:val>
                                            <p:strVal val="#ppt_x"/>
                                          </p:val>
                                        </p:tav>
                                        <p:tav tm="100000">
                                          <p:val>
                                            <p:strVal val="#ppt_x"/>
                                          </p:val>
                                        </p:tav>
                                      </p:tavLst>
                                    </p:anim>
                                    <p:anim calcmode="lin" valueType="num">
                                      <p:cBhvr additive="base">
                                        <p:cTn id="54" dur="500" fill="hold"/>
                                        <p:tgtEl>
                                          <p:spTgt spid="7">
                                            <p:graphicEl>
                                              <a:dgm id="{22378E63-5C05-4E6C-ACC3-5F8FC3DE56B0}"/>
                                            </p:graphicEl>
                                          </p:spTgt>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7">
                                            <p:graphicEl>
                                              <a:dgm id="{C617CF53-F8C2-4C1E-8FE2-831680ED8A9B}"/>
                                            </p:graphicEl>
                                          </p:spTgt>
                                        </p:tgtEl>
                                        <p:attrNameLst>
                                          <p:attrName>style.visibility</p:attrName>
                                        </p:attrNameLst>
                                      </p:cBhvr>
                                      <p:to>
                                        <p:strVal val="visible"/>
                                      </p:to>
                                    </p:set>
                                    <p:anim calcmode="lin" valueType="num">
                                      <p:cBhvr additive="base">
                                        <p:cTn id="57" dur="500" fill="hold"/>
                                        <p:tgtEl>
                                          <p:spTgt spid="7">
                                            <p:graphicEl>
                                              <a:dgm id="{C617CF53-F8C2-4C1E-8FE2-831680ED8A9B}"/>
                                            </p:graphicEl>
                                          </p:spTgt>
                                        </p:tgtEl>
                                        <p:attrNameLst>
                                          <p:attrName>ppt_x</p:attrName>
                                        </p:attrNameLst>
                                      </p:cBhvr>
                                      <p:tavLst>
                                        <p:tav tm="0">
                                          <p:val>
                                            <p:strVal val="#ppt_x"/>
                                          </p:val>
                                        </p:tav>
                                        <p:tav tm="100000">
                                          <p:val>
                                            <p:strVal val="#ppt_x"/>
                                          </p:val>
                                        </p:tav>
                                      </p:tavLst>
                                    </p:anim>
                                    <p:anim calcmode="lin" valueType="num">
                                      <p:cBhvr additive="base">
                                        <p:cTn id="58" dur="500" fill="hold"/>
                                        <p:tgtEl>
                                          <p:spTgt spid="7">
                                            <p:graphicEl>
                                              <a:dgm id="{C617CF53-F8C2-4C1E-8FE2-831680ED8A9B}"/>
                                            </p:graphicEl>
                                          </p:spTgt>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7">
                                            <p:graphicEl>
                                              <a:dgm id="{8D65976F-8AC8-4C28-A783-D20D0E8CA502}"/>
                                            </p:graphicEl>
                                          </p:spTgt>
                                        </p:tgtEl>
                                        <p:attrNameLst>
                                          <p:attrName>style.visibility</p:attrName>
                                        </p:attrNameLst>
                                      </p:cBhvr>
                                      <p:to>
                                        <p:strVal val="visible"/>
                                      </p:to>
                                    </p:set>
                                    <p:anim calcmode="lin" valueType="num">
                                      <p:cBhvr additive="base">
                                        <p:cTn id="61" dur="500" fill="hold"/>
                                        <p:tgtEl>
                                          <p:spTgt spid="7">
                                            <p:graphicEl>
                                              <a:dgm id="{8D65976F-8AC8-4C28-A783-D20D0E8CA502}"/>
                                            </p:graphicEl>
                                          </p:spTgt>
                                        </p:tgtEl>
                                        <p:attrNameLst>
                                          <p:attrName>ppt_x</p:attrName>
                                        </p:attrNameLst>
                                      </p:cBhvr>
                                      <p:tavLst>
                                        <p:tav tm="0">
                                          <p:val>
                                            <p:strVal val="#ppt_x"/>
                                          </p:val>
                                        </p:tav>
                                        <p:tav tm="100000">
                                          <p:val>
                                            <p:strVal val="#ppt_x"/>
                                          </p:val>
                                        </p:tav>
                                      </p:tavLst>
                                    </p:anim>
                                    <p:anim calcmode="lin" valueType="num">
                                      <p:cBhvr additive="base">
                                        <p:cTn id="62" dur="500" fill="hold"/>
                                        <p:tgtEl>
                                          <p:spTgt spid="7">
                                            <p:graphicEl>
                                              <a:dgm id="{8D65976F-8AC8-4C28-A783-D20D0E8CA502}"/>
                                            </p:graphicEl>
                                          </p:spTgt>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7">
                                            <p:graphicEl>
                                              <a:dgm id="{6FC9A155-8CA7-4065-919E-9141C90012DA}"/>
                                            </p:graphicEl>
                                          </p:spTgt>
                                        </p:tgtEl>
                                        <p:attrNameLst>
                                          <p:attrName>style.visibility</p:attrName>
                                        </p:attrNameLst>
                                      </p:cBhvr>
                                      <p:to>
                                        <p:strVal val="visible"/>
                                      </p:to>
                                    </p:set>
                                    <p:anim calcmode="lin" valueType="num">
                                      <p:cBhvr additive="base">
                                        <p:cTn id="65" dur="500" fill="hold"/>
                                        <p:tgtEl>
                                          <p:spTgt spid="7">
                                            <p:graphicEl>
                                              <a:dgm id="{6FC9A155-8CA7-4065-919E-9141C90012DA}"/>
                                            </p:graphicEl>
                                          </p:spTgt>
                                        </p:tgtEl>
                                        <p:attrNameLst>
                                          <p:attrName>ppt_x</p:attrName>
                                        </p:attrNameLst>
                                      </p:cBhvr>
                                      <p:tavLst>
                                        <p:tav tm="0">
                                          <p:val>
                                            <p:strVal val="#ppt_x"/>
                                          </p:val>
                                        </p:tav>
                                        <p:tav tm="100000">
                                          <p:val>
                                            <p:strVal val="#ppt_x"/>
                                          </p:val>
                                        </p:tav>
                                      </p:tavLst>
                                    </p:anim>
                                    <p:anim calcmode="lin" valueType="num">
                                      <p:cBhvr additive="base">
                                        <p:cTn id="66" dur="500" fill="hold"/>
                                        <p:tgtEl>
                                          <p:spTgt spid="7">
                                            <p:graphicEl>
                                              <a:dgm id="{6FC9A155-8CA7-4065-919E-9141C90012DA}"/>
                                            </p:graphicEl>
                                          </p:spTgt>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7">
                                            <p:graphicEl>
                                              <a:dgm id="{A99C6916-A5EA-4806-9F23-B2FDE14F679D}"/>
                                            </p:graphicEl>
                                          </p:spTgt>
                                        </p:tgtEl>
                                        <p:attrNameLst>
                                          <p:attrName>style.visibility</p:attrName>
                                        </p:attrNameLst>
                                      </p:cBhvr>
                                      <p:to>
                                        <p:strVal val="visible"/>
                                      </p:to>
                                    </p:set>
                                    <p:anim calcmode="lin" valueType="num">
                                      <p:cBhvr additive="base">
                                        <p:cTn id="69" dur="500" fill="hold"/>
                                        <p:tgtEl>
                                          <p:spTgt spid="7">
                                            <p:graphicEl>
                                              <a:dgm id="{A99C6916-A5EA-4806-9F23-B2FDE14F679D}"/>
                                            </p:graphicEl>
                                          </p:spTgt>
                                        </p:tgtEl>
                                        <p:attrNameLst>
                                          <p:attrName>ppt_x</p:attrName>
                                        </p:attrNameLst>
                                      </p:cBhvr>
                                      <p:tavLst>
                                        <p:tav tm="0">
                                          <p:val>
                                            <p:strVal val="#ppt_x"/>
                                          </p:val>
                                        </p:tav>
                                        <p:tav tm="100000">
                                          <p:val>
                                            <p:strVal val="#ppt_x"/>
                                          </p:val>
                                        </p:tav>
                                      </p:tavLst>
                                    </p:anim>
                                    <p:anim calcmode="lin" valueType="num">
                                      <p:cBhvr additive="base">
                                        <p:cTn id="70" dur="500" fill="hold"/>
                                        <p:tgtEl>
                                          <p:spTgt spid="7">
                                            <p:graphicEl>
                                              <a:dgm id="{A99C6916-A5EA-4806-9F23-B2FDE14F679D}"/>
                                            </p:graphicEl>
                                          </p:spTgt>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7">
                                            <p:graphicEl>
                                              <a:dgm id="{F75129DB-A242-48DF-BC95-8368EE739F5D}"/>
                                            </p:graphicEl>
                                          </p:spTgt>
                                        </p:tgtEl>
                                        <p:attrNameLst>
                                          <p:attrName>style.visibility</p:attrName>
                                        </p:attrNameLst>
                                      </p:cBhvr>
                                      <p:to>
                                        <p:strVal val="visible"/>
                                      </p:to>
                                    </p:set>
                                    <p:anim calcmode="lin" valueType="num">
                                      <p:cBhvr additive="base">
                                        <p:cTn id="73" dur="500" fill="hold"/>
                                        <p:tgtEl>
                                          <p:spTgt spid="7">
                                            <p:graphicEl>
                                              <a:dgm id="{F75129DB-A242-48DF-BC95-8368EE739F5D}"/>
                                            </p:graphicEl>
                                          </p:spTgt>
                                        </p:tgtEl>
                                        <p:attrNameLst>
                                          <p:attrName>ppt_x</p:attrName>
                                        </p:attrNameLst>
                                      </p:cBhvr>
                                      <p:tavLst>
                                        <p:tav tm="0">
                                          <p:val>
                                            <p:strVal val="#ppt_x"/>
                                          </p:val>
                                        </p:tav>
                                        <p:tav tm="100000">
                                          <p:val>
                                            <p:strVal val="#ppt_x"/>
                                          </p:val>
                                        </p:tav>
                                      </p:tavLst>
                                    </p:anim>
                                    <p:anim calcmode="lin" valueType="num">
                                      <p:cBhvr additive="base">
                                        <p:cTn id="74" dur="500" fill="hold"/>
                                        <p:tgtEl>
                                          <p:spTgt spid="7">
                                            <p:graphicEl>
                                              <a:dgm id="{F75129DB-A242-48DF-BC95-8368EE739F5D}"/>
                                            </p:graphicEl>
                                          </p:spTgt>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0"/>
                                  </p:stCondLst>
                                  <p:childTnLst>
                                    <p:set>
                                      <p:cBhvr>
                                        <p:cTn id="76" dur="1" fill="hold">
                                          <p:stCondLst>
                                            <p:cond delay="0"/>
                                          </p:stCondLst>
                                        </p:cTn>
                                        <p:tgtEl>
                                          <p:spTgt spid="7">
                                            <p:graphicEl>
                                              <a:dgm id="{577BB50D-C9DB-449A-A34C-9D279537259D}"/>
                                            </p:graphicEl>
                                          </p:spTgt>
                                        </p:tgtEl>
                                        <p:attrNameLst>
                                          <p:attrName>style.visibility</p:attrName>
                                        </p:attrNameLst>
                                      </p:cBhvr>
                                      <p:to>
                                        <p:strVal val="visible"/>
                                      </p:to>
                                    </p:set>
                                    <p:anim calcmode="lin" valueType="num">
                                      <p:cBhvr additive="base">
                                        <p:cTn id="77" dur="500" fill="hold"/>
                                        <p:tgtEl>
                                          <p:spTgt spid="7">
                                            <p:graphicEl>
                                              <a:dgm id="{577BB50D-C9DB-449A-A34C-9D279537259D}"/>
                                            </p:graphicEl>
                                          </p:spTgt>
                                        </p:tgtEl>
                                        <p:attrNameLst>
                                          <p:attrName>ppt_x</p:attrName>
                                        </p:attrNameLst>
                                      </p:cBhvr>
                                      <p:tavLst>
                                        <p:tav tm="0">
                                          <p:val>
                                            <p:strVal val="#ppt_x"/>
                                          </p:val>
                                        </p:tav>
                                        <p:tav tm="100000">
                                          <p:val>
                                            <p:strVal val="#ppt_x"/>
                                          </p:val>
                                        </p:tav>
                                      </p:tavLst>
                                    </p:anim>
                                    <p:anim calcmode="lin" valueType="num">
                                      <p:cBhvr additive="base">
                                        <p:cTn id="78" dur="500" fill="hold"/>
                                        <p:tgtEl>
                                          <p:spTgt spid="7">
                                            <p:graphicEl>
                                              <a:dgm id="{577BB50D-C9DB-449A-A34C-9D279537259D}"/>
                                            </p:graphicEl>
                                          </p:spTgt>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7">
                                            <p:graphicEl>
                                              <a:dgm id="{986D77AF-8BD1-4FCE-B61A-AFB3125B910E}"/>
                                            </p:graphicEl>
                                          </p:spTgt>
                                        </p:tgtEl>
                                        <p:attrNameLst>
                                          <p:attrName>style.visibility</p:attrName>
                                        </p:attrNameLst>
                                      </p:cBhvr>
                                      <p:to>
                                        <p:strVal val="visible"/>
                                      </p:to>
                                    </p:set>
                                    <p:anim calcmode="lin" valueType="num">
                                      <p:cBhvr additive="base">
                                        <p:cTn id="81" dur="500" fill="hold"/>
                                        <p:tgtEl>
                                          <p:spTgt spid="7">
                                            <p:graphicEl>
                                              <a:dgm id="{986D77AF-8BD1-4FCE-B61A-AFB3125B910E}"/>
                                            </p:graphicEl>
                                          </p:spTgt>
                                        </p:tgtEl>
                                        <p:attrNameLst>
                                          <p:attrName>ppt_x</p:attrName>
                                        </p:attrNameLst>
                                      </p:cBhvr>
                                      <p:tavLst>
                                        <p:tav tm="0">
                                          <p:val>
                                            <p:strVal val="#ppt_x"/>
                                          </p:val>
                                        </p:tav>
                                        <p:tav tm="100000">
                                          <p:val>
                                            <p:strVal val="#ppt_x"/>
                                          </p:val>
                                        </p:tav>
                                      </p:tavLst>
                                    </p:anim>
                                    <p:anim calcmode="lin" valueType="num">
                                      <p:cBhvr additive="base">
                                        <p:cTn id="82" dur="500" fill="hold"/>
                                        <p:tgtEl>
                                          <p:spTgt spid="7">
                                            <p:graphicEl>
                                              <a:dgm id="{986D77AF-8BD1-4FCE-B61A-AFB3125B910E}"/>
                                            </p:graphicEl>
                                          </p:spTgt>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7">
                                            <p:graphicEl>
                                              <a:dgm id="{26A03702-E4B4-44CA-BDA3-CE182FD31855}"/>
                                            </p:graphicEl>
                                          </p:spTgt>
                                        </p:tgtEl>
                                        <p:attrNameLst>
                                          <p:attrName>style.visibility</p:attrName>
                                        </p:attrNameLst>
                                      </p:cBhvr>
                                      <p:to>
                                        <p:strVal val="visible"/>
                                      </p:to>
                                    </p:set>
                                    <p:anim calcmode="lin" valueType="num">
                                      <p:cBhvr additive="base">
                                        <p:cTn id="85" dur="500" fill="hold"/>
                                        <p:tgtEl>
                                          <p:spTgt spid="7">
                                            <p:graphicEl>
                                              <a:dgm id="{26A03702-E4B4-44CA-BDA3-CE182FD31855}"/>
                                            </p:graphicEl>
                                          </p:spTgt>
                                        </p:tgtEl>
                                        <p:attrNameLst>
                                          <p:attrName>ppt_x</p:attrName>
                                        </p:attrNameLst>
                                      </p:cBhvr>
                                      <p:tavLst>
                                        <p:tav tm="0">
                                          <p:val>
                                            <p:strVal val="#ppt_x"/>
                                          </p:val>
                                        </p:tav>
                                        <p:tav tm="100000">
                                          <p:val>
                                            <p:strVal val="#ppt_x"/>
                                          </p:val>
                                        </p:tav>
                                      </p:tavLst>
                                    </p:anim>
                                    <p:anim calcmode="lin" valueType="num">
                                      <p:cBhvr additive="base">
                                        <p:cTn id="86" dur="500" fill="hold"/>
                                        <p:tgtEl>
                                          <p:spTgt spid="7">
                                            <p:graphicEl>
                                              <a:dgm id="{26A03702-E4B4-44CA-BDA3-CE182FD31855}"/>
                                            </p:graphicEl>
                                          </p:spTgt>
                                        </p:tgtEl>
                                        <p:attrNameLst>
                                          <p:attrName>ppt_y</p:attrName>
                                        </p:attrNameLst>
                                      </p:cBhvr>
                                      <p:tavLst>
                                        <p:tav tm="0">
                                          <p:val>
                                            <p:strVal val="1+#ppt_h/2"/>
                                          </p:val>
                                        </p:tav>
                                        <p:tav tm="100000">
                                          <p:val>
                                            <p:strVal val="#ppt_y"/>
                                          </p:val>
                                        </p:tav>
                                      </p:tavLst>
                                    </p:anim>
                                  </p:childTnLst>
                                </p:cTn>
                              </p:par>
                              <p:par>
                                <p:cTn id="87" presetID="2" presetClass="entr" presetSubtype="4" fill="hold" grpId="0" nodeType="withEffect">
                                  <p:stCondLst>
                                    <p:cond delay="0"/>
                                  </p:stCondLst>
                                  <p:childTnLst>
                                    <p:set>
                                      <p:cBhvr>
                                        <p:cTn id="88" dur="1" fill="hold">
                                          <p:stCondLst>
                                            <p:cond delay="0"/>
                                          </p:stCondLst>
                                        </p:cTn>
                                        <p:tgtEl>
                                          <p:spTgt spid="7">
                                            <p:graphicEl>
                                              <a:dgm id="{882A6C5C-4FF8-4863-964F-0DA2431AA193}"/>
                                            </p:graphicEl>
                                          </p:spTgt>
                                        </p:tgtEl>
                                        <p:attrNameLst>
                                          <p:attrName>style.visibility</p:attrName>
                                        </p:attrNameLst>
                                      </p:cBhvr>
                                      <p:to>
                                        <p:strVal val="visible"/>
                                      </p:to>
                                    </p:set>
                                    <p:anim calcmode="lin" valueType="num">
                                      <p:cBhvr additive="base">
                                        <p:cTn id="89" dur="500" fill="hold"/>
                                        <p:tgtEl>
                                          <p:spTgt spid="7">
                                            <p:graphicEl>
                                              <a:dgm id="{882A6C5C-4FF8-4863-964F-0DA2431AA193}"/>
                                            </p:graphicEl>
                                          </p:spTgt>
                                        </p:tgtEl>
                                        <p:attrNameLst>
                                          <p:attrName>ppt_x</p:attrName>
                                        </p:attrNameLst>
                                      </p:cBhvr>
                                      <p:tavLst>
                                        <p:tav tm="0">
                                          <p:val>
                                            <p:strVal val="#ppt_x"/>
                                          </p:val>
                                        </p:tav>
                                        <p:tav tm="100000">
                                          <p:val>
                                            <p:strVal val="#ppt_x"/>
                                          </p:val>
                                        </p:tav>
                                      </p:tavLst>
                                    </p:anim>
                                    <p:anim calcmode="lin" valueType="num">
                                      <p:cBhvr additive="base">
                                        <p:cTn id="90" dur="500" fill="hold"/>
                                        <p:tgtEl>
                                          <p:spTgt spid="7">
                                            <p:graphicEl>
                                              <a:dgm id="{882A6C5C-4FF8-4863-964F-0DA2431AA193}"/>
                                            </p:graphicEl>
                                          </p:spTgt>
                                        </p:tgtEl>
                                        <p:attrNameLst>
                                          <p:attrName>ppt_y</p:attrName>
                                        </p:attrNameLst>
                                      </p:cBhvr>
                                      <p:tavLst>
                                        <p:tav tm="0">
                                          <p:val>
                                            <p:strVal val="1+#ppt_h/2"/>
                                          </p:val>
                                        </p:tav>
                                        <p:tav tm="100000">
                                          <p:val>
                                            <p:strVal val="#ppt_y"/>
                                          </p:val>
                                        </p:tav>
                                      </p:tavLst>
                                    </p:anim>
                                  </p:childTnLst>
                                </p:cTn>
                              </p:par>
                              <p:par>
                                <p:cTn id="91" presetID="2" presetClass="entr" presetSubtype="4" fill="hold" grpId="0" nodeType="withEffect">
                                  <p:stCondLst>
                                    <p:cond delay="0"/>
                                  </p:stCondLst>
                                  <p:childTnLst>
                                    <p:set>
                                      <p:cBhvr>
                                        <p:cTn id="92" dur="1" fill="hold">
                                          <p:stCondLst>
                                            <p:cond delay="0"/>
                                          </p:stCondLst>
                                        </p:cTn>
                                        <p:tgtEl>
                                          <p:spTgt spid="7">
                                            <p:graphicEl>
                                              <a:dgm id="{16B18EAF-B901-4318-A13E-47CC5CA7A1CB}"/>
                                            </p:graphicEl>
                                          </p:spTgt>
                                        </p:tgtEl>
                                        <p:attrNameLst>
                                          <p:attrName>style.visibility</p:attrName>
                                        </p:attrNameLst>
                                      </p:cBhvr>
                                      <p:to>
                                        <p:strVal val="visible"/>
                                      </p:to>
                                    </p:set>
                                    <p:anim calcmode="lin" valueType="num">
                                      <p:cBhvr additive="base">
                                        <p:cTn id="93" dur="500" fill="hold"/>
                                        <p:tgtEl>
                                          <p:spTgt spid="7">
                                            <p:graphicEl>
                                              <a:dgm id="{16B18EAF-B901-4318-A13E-47CC5CA7A1CB}"/>
                                            </p:graphicEl>
                                          </p:spTgt>
                                        </p:tgtEl>
                                        <p:attrNameLst>
                                          <p:attrName>ppt_x</p:attrName>
                                        </p:attrNameLst>
                                      </p:cBhvr>
                                      <p:tavLst>
                                        <p:tav tm="0">
                                          <p:val>
                                            <p:strVal val="#ppt_x"/>
                                          </p:val>
                                        </p:tav>
                                        <p:tav tm="100000">
                                          <p:val>
                                            <p:strVal val="#ppt_x"/>
                                          </p:val>
                                        </p:tav>
                                      </p:tavLst>
                                    </p:anim>
                                    <p:anim calcmode="lin" valueType="num">
                                      <p:cBhvr additive="base">
                                        <p:cTn id="94" dur="500" fill="hold"/>
                                        <p:tgtEl>
                                          <p:spTgt spid="7">
                                            <p:graphicEl>
                                              <a:dgm id="{16B18EAF-B901-4318-A13E-47CC5CA7A1CB}"/>
                                            </p:graphicEl>
                                          </p:spTgt>
                                        </p:tgtEl>
                                        <p:attrNameLst>
                                          <p:attrName>ppt_y</p:attrName>
                                        </p:attrNameLst>
                                      </p:cBhvr>
                                      <p:tavLst>
                                        <p:tav tm="0">
                                          <p:val>
                                            <p:strVal val="1+#ppt_h/2"/>
                                          </p:val>
                                        </p:tav>
                                        <p:tav tm="100000">
                                          <p:val>
                                            <p:strVal val="#ppt_y"/>
                                          </p:val>
                                        </p:tav>
                                      </p:tavLst>
                                    </p:anim>
                                  </p:childTnLst>
                                </p:cTn>
                              </p:par>
                              <p:par>
                                <p:cTn id="95" presetID="2" presetClass="entr" presetSubtype="4" fill="hold" grpId="0" nodeType="withEffect">
                                  <p:stCondLst>
                                    <p:cond delay="0"/>
                                  </p:stCondLst>
                                  <p:childTnLst>
                                    <p:set>
                                      <p:cBhvr>
                                        <p:cTn id="96" dur="1" fill="hold">
                                          <p:stCondLst>
                                            <p:cond delay="0"/>
                                          </p:stCondLst>
                                        </p:cTn>
                                        <p:tgtEl>
                                          <p:spTgt spid="7">
                                            <p:graphicEl>
                                              <a:dgm id="{0739B1B4-6A7C-4396-B670-0A7DD3D511A7}"/>
                                            </p:graphicEl>
                                          </p:spTgt>
                                        </p:tgtEl>
                                        <p:attrNameLst>
                                          <p:attrName>style.visibility</p:attrName>
                                        </p:attrNameLst>
                                      </p:cBhvr>
                                      <p:to>
                                        <p:strVal val="visible"/>
                                      </p:to>
                                    </p:set>
                                    <p:anim calcmode="lin" valueType="num">
                                      <p:cBhvr additive="base">
                                        <p:cTn id="97" dur="500" fill="hold"/>
                                        <p:tgtEl>
                                          <p:spTgt spid="7">
                                            <p:graphicEl>
                                              <a:dgm id="{0739B1B4-6A7C-4396-B670-0A7DD3D511A7}"/>
                                            </p:graphicEl>
                                          </p:spTgt>
                                        </p:tgtEl>
                                        <p:attrNameLst>
                                          <p:attrName>ppt_x</p:attrName>
                                        </p:attrNameLst>
                                      </p:cBhvr>
                                      <p:tavLst>
                                        <p:tav tm="0">
                                          <p:val>
                                            <p:strVal val="#ppt_x"/>
                                          </p:val>
                                        </p:tav>
                                        <p:tav tm="100000">
                                          <p:val>
                                            <p:strVal val="#ppt_x"/>
                                          </p:val>
                                        </p:tav>
                                      </p:tavLst>
                                    </p:anim>
                                    <p:anim calcmode="lin" valueType="num">
                                      <p:cBhvr additive="base">
                                        <p:cTn id="98" dur="500" fill="hold"/>
                                        <p:tgtEl>
                                          <p:spTgt spid="7">
                                            <p:graphicEl>
                                              <a:dgm id="{0739B1B4-6A7C-4396-B670-0A7DD3D511A7}"/>
                                            </p:graphicEl>
                                          </p:spTgt>
                                        </p:tgtEl>
                                        <p:attrNameLst>
                                          <p:attrName>ppt_y</p:attrName>
                                        </p:attrNameLst>
                                      </p:cBhvr>
                                      <p:tavLst>
                                        <p:tav tm="0">
                                          <p:val>
                                            <p:strVal val="1+#ppt_h/2"/>
                                          </p:val>
                                        </p:tav>
                                        <p:tav tm="100000">
                                          <p:val>
                                            <p:strVal val="#ppt_y"/>
                                          </p:val>
                                        </p:tav>
                                      </p:tavLst>
                                    </p:anim>
                                  </p:childTnLst>
                                </p:cTn>
                              </p:par>
                              <p:par>
                                <p:cTn id="99" presetID="2" presetClass="entr" presetSubtype="4" fill="hold" grpId="0" nodeType="withEffect">
                                  <p:stCondLst>
                                    <p:cond delay="0"/>
                                  </p:stCondLst>
                                  <p:childTnLst>
                                    <p:set>
                                      <p:cBhvr>
                                        <p:cTn id="100" dur="1" fill="hold">
                                          <p:stCondLst>
                                            <p:cond delay="0"/>
                                          </p:stCondLst>
                                        </p:cTn>
                                        <p:tgtEl>
                                          <p:spTgt spid="7">
                                            <p:graphicEl>
                                              <a:dgm id="{AA2B8B6E-9C19-4588-99E8-266929442FE5}"/>
                                            </p:graphicEl>
                                          </p:spTgt>
                                        </p:tgtEl>
                                        <p:attrNameLst>
                                          <p:attrName>style.visibility</p:attrName>
                                        </p:attrNameLst>
                                      </p:cBhvr>
                                      <p:to>
                                        <p:strVal val="visible"/>
                                      </p:to>
                                    </p:set>
                                    <p:anim calcmode="lin" valueType="num">
                                      <p:cBhvr additive="base">
                                        <p:cTn id="101" dur="500" fill="hold"/>
                                        <p:tgtEl>
                                          <p:spTgt spid="7">
                                            <p:graphicEl>
                                              <a:dgm id="{AA2B8B6E-9C19-4588-99E8-266929442FE5}"/>
                                            </p:graphicEl>
                                          </p:spTgt>
                                        </p:tgtEl>
                                        <p:attrNameLst>
                                          <p:attrName>ppt_x</p:attrName>
                                        </p:attrNameLst>
                                      </p:cBhvr>
                                      <p:tavLst>
                                        <p:tav tm="0">
                                          <p:val>
                                            <p:strVal val="#ppt_x"/>
                                          </p:val>
                                        </p:tav>
                                        <p:tav tm="100000">
                                          <p:val>
                                            <p:strVal val="#ppt_x"/>
                                          </p:val>
                                        </p:tav>
                                      </p:tavLst>
                                    </p:anim>
                                    <p:anim calcmode="lin" valueType="num">
                                      <p:cBhvr additive="base">
                                        <p:cTn id="102" dur="500" fill="hold"/>
                                        <p:tgtEl>
                                          <p:spTgt spid="7">
                                            <p:graphicEl>
                                              <a:dgm id="{AA2B8B6E-9C19-4588-99E8-266929442FE5}"/>
                                            </p:graphicEl>
                                          </p:spTgt>
                                        </p:tgtEl>
                                        <p:attrNameLst>
                                          <p:attrName>ppt_y</p:attrName>
                                        </p:attrNameLst>
                                      </p:cBhvr>
                                      <p:tavLst>
                                        <p:tav tm="0">
                                          <p:val>
                                            <p:strVal val="1+#ppt_h/2"/>
                                          </p:val>
                                        </p:tav>
                                        <p:tav tm="100000">
                                          <p:val>
                                            <p:strVal val="#ppt_y"/>
                                          </p:val>
                                        </p:tav>
                                      </p:tavLst>
                                    </p:anim>
                                  </p:childTnLst>
                                </p:cTn>
                              </p:par>
                              <p:par>
                                <p:cTn id="103" presetID="2" presetClass="entr" presetSubtype="4" fill="hold" grpId="0" nodeType="withEffect">
                                  <p:stCondLst>
                                    <p:cond delay="0"/>
                                  </p:stCondLst>
                                  <p:childTnLst>
                                    <p:set>
                                      <p:cBhvr>
                                        <p:cTn id="104" dur="1" fill="hold">
                                          <p:stCondLst>
                                            <p:cond delay="0"/>
                                          </p:stCondLst>
                                        </p:cTn>
                                        <p:tgtEl>
                                          <p:spTgt spid="7">
                                            <p:graphicEl>
                                              <a:dgm id="{89F7838E-3C2B-4C4C-A1A8-6BAEDAF786C1}"/>
                                            </p:graphicEl>
                                          </p:spTgt>
                                        </p:tgtEl>
                                        <p:attrNameLst>
                                          <p:attrName>style.visibility</p:attrName>
                                        </p:attrNameLst>
                                      </p:cBhvr>
                                      <p:to>
                                        <p:strVal val="visible"/>
                                      </p:to>
                                    </p:set>
                                    <p:anim calcmode="lin" valueType="num">
                                      <p:cBhvr additive="base">
                                        <p:cTn id="105" dur="500" fill="hold"/>
                                        <p:tgtEl>
                                          <p:spTgt spid="7">
                                            <p:graphicEl>
                                              <a:dgm id="{89F7838E-3C2B-4C4C-A1A8-6BAEDAF786C1}"/>
                                            </p:graphicEl>
                                          </p:spTgt>
                                        </p:tgtEl>
                                        <p:attrNameLst>
                                          <p:attrName>ppt_x</p:attrName>
                                        </p:attrNameLst>
                                      </p:cBhvr>
                                      <p:tavLst>
                                        <p:tav tm="0">
                                          <p:val>
                                            <p:strVal val="#ppt_x"/>
                                          </p:val>
                                        </p:tav>
                                        <p:tav tm="100000">
                                          <p:val>
                                            <p:strVal val="#ppt_x"/>
                                          </p:val>
                                        </p:tav>
                                      </p:tavLst>
                                    </p:anim>
                                    <p:anim calcmode="lin" valueType="num">
                                      <p:cBhvr additive="base">
                                        <p:cTn id="106" dur="500" fill="hold"/>
                                        <p:tgtEl>
                                          <p:spTgt spid="7">
                                            <p:graphicEl>
                                              <a:dgm id="{89F7838E-3C2B-4C4C-A1A8-6BAEDAF786C1}"/>
                                            </p:graphicEl>
                                          </p:spTgt>
                                        </p:tgtEl>
                                        <p:attrNameLst>
                                          <p:attrName>ppt_y</p:attrName>
                                        </p:attrNameLst>
                                      </p:cBhvr>
                                      <p:tavLst>
                                        <p:tav tm="0">
                                          <p:val>
                                            <p:strVal val="1+#ppt_h/2"/>
                                          </p:val>
                                        </p:tav>
                                        <p:tav tm="100000">
                                          <p:val>
                                            <p:strVal val="#ppt_y"/>
                                          </p:val>
                                        </p:tav>
                                      </p:tavLst>
                                    </p:anim>
                                  </p:childTnLst>
                                </p:cTn>
                              </p:par>
                              <p:par>
                                <p:cTn id="107" presetID="2" presetClass="entr" presetSubtype="4" fill="hold" grpId="0" nodeType="withEffect">
                                  <p:stCondLst>
                                    <p:cond delay="0"/>
                                  </p:stCondLst>
                                  <p:childTnLst>
                                    <p:set>
                                      <p:cBhvr>
                                        <p:cTn id="108" dur="1" fill="hold">
                                          <p:stCondLst>
                                            <p:cond delay="0"/>
                                          </p:stCondLst>
                                        </p:cTn>
                                        <p:tgtEl>
                                          <p:spTgt spid="7">
                                            <p:graphicEl>
                                              <a:dgm id="{0D3255BE-6C44-4081-B2F3-BAD620E56C5B}"/>
                                            </p:graphicEl>
                                          </p:spTgt>
                                        </p:tgtEl>
                                        <p:attrNameLst>
                                          <p:attrName>style.visibility</p:attrName>
                                        </p:attrNameLst>
                                      </p:cBhvr>
                                      <p:to>
                                        <p:strVal val="visible"/>
                                      </p:to>
                                    </p:set>
                                    <p:anim calcmode="lin" valueType="num">
                                      <p:cBhvr additive="base">
                                        <p:cTn id="109" dur="500" fill="hold"/>
                                        <p:tgtEl>
                                          <p:spTgt spid="7">
                                            <p:graphicEl>
                                              <a:dgm id="{0D3255BE-6C44-4081-B2F3-BAD620E56C5B}"/>
                                            </p:graphicEl>
                                          </p:spTgt>
                                        </p:tgtEl>
                                        <p:attrNameLst>
                                          <p:attrName>ppt_x</p:attrName>
                                        </p:attrNameLst>
                                      </p:cBhvr>
                                      <p:tavLst>
                                        <p:tav tm="0">
                                          <p:val>
                                            <p:strVal val="#ppt_x"/>
                                          </p:val>
                                        </p:tav>
                                        <p:tav tm="100000">
                                          <p:val>
                                            <p:strVal val="#ppt_x"/>
                                          </p:val>
                                        </p:tav>
                                      </p:tavLst>
                                    </p:anim>
                                    <p:anim calcmode="lin" valueType="num">
                                      <p:cBhvr additive="base">
                                        <p:cTn id="110" dur="500" fill="hold"/>
                                        <p:tgtEl>
                                          <p:spTgt spid="7">
                                            <p:graphicEl>
                                              <a:dgm id="{0D3255BE-6C44-4081-B2F3-BAD620E56C5B}"/>
                                            </p:graphicEl>
                                          </p:spTgt>
                                        </p:tgtEl>
                                        <p:attrNameLst>
                                          <p:attrName>ppt_y</p:attrName>
                                        </p:attrNameLst>
                                      </p:cBhvr>
                                      <p:tavLst>
                                        <p:tav tm="0">
                                          <p:val>
                                            <p:strVal val="1+#ppt_h/2"/>
                                          </p:val>
                                        </p:tav>
                                        <p:tav tm="100000">
                                          <p:val>
                                            <p:strVal val="#ppt_y"/>
                                          </p:val>
                                        </p:tav>
                                      </p:tavLst>
                                    </p:anim>
                                  </p:childTnLst>
                                </p:cTn>
                              </p:par>
                              <p:par>
                                <p:cTn id="111" presetID="2" presetClass="entr" presetSubtype="4" fill="hold" grpId="0" nodeType="withEffect">
                                  <p:stCondLst>
                                    <p:cond delay="0"/>
                                  </p:stCondLst>
                                  <p:childTnLst>
                                    <p:set>
                                      <p:cBhvr>
                                        <p:cTn id="112" dur="1" fill="hold">
                                          <p:stCondLst>
                                            <p:cond delay="0"/>
                                          </p:stCondLst>
                                        </p:cTn>
                                        <p:tgtEl>
                                          <p:spTgt spid="7">
                                            <p:graphicEl>
                                              <a:dgm id="{AD937B30-6F34-4788-816A-2E5FC7B067F5}"/>
                                            </p:graphicEl>
                                          </p:spTgt>
                                        </p:tgtEl>
                                        <p:attrNameLst>
                                          <p:attrName>style.visibility</p:attrName>
                                        </p:attrNameLst>
                                      </p:cBhvr>
                                      <p:to>
                                        <p:strVal val="visible"/>
                                      </p:to>
                                    </p:set>
                                    <p:anim calcmode="lin" valueType="num">
                                      <p:cBhvr additive="base">
                                        <p:cTn id="113" dur="500" fill="hold"/>
                                        <p:tgtEl>
                                          <p:spTgt spid="7">
                                            <p:graphicEl>
                                              <a:dgm id="{AD937B30-6F34-4788-816A-2E5FC7B067F5}"/>
                                            </p:graphicEl>
                                          </p:spTgt>
                                        </p:tgtEl>
                                        <p:attrNameLst>
                                          <p:attrName>ppt_x</p:attrName>
                                        </p:attrNameLst>
                                      </p:cBhvr>
                                      <p:tavLst>
                                        <p:tav tm="0">
                                          <p:val>
                                            <p:strVal val="#ppt_x"/>
                                          </p:val>
                                        </p:tav>
                                        <p:tav tm="100000">
                                          <p:val>
                                            <p:strVal val="#ppt_x"/>
                                          </p:val>
                                        </p:tav>
                                      </p:tavLst>
                                    </p:anim>
                                    <p:anim calcmode="lin" valueType="num">
                                      <p:cBhvr additive="base">
                                        <p:cTn id="114" dur="500" fill="hold"/>
                                        <p:tgtEl>
                                          <p:spTgt spid="7">
                                            <p:graphicEl>
                                              <a:dgm id="{AD937B30-6F34-4788-816A-2E5FC7B067F5}"/>
                                            </p:graphicEl>
                                          </p:spTgt>
                                        </p:tgtEl>
                                        <p:attrNameLst>
                                          <p:attrName>ppt_y</p:attrName>
                                        </p:attrNameLst>
                                      </p:cBhvr>
                                      <p:tavLst>
                                        <p:tav tm="0">
                                          <p:val>
                                            <p:strVal val="1+#ppt_h/2"/>
                                          </p:val>
                                        </p:tav>
                                        <p:tav tm="100000">
                                          <p:val>
                                            <p:strVal val="#ppt_y"/>
                                          </p:val>
                                        </p:tav>
                                      </p:tavLst>
                                    </p:anim>
                                  </p:childTnLst>
                                </p:cTn>
                              </p:par>
                              <p:par>
                                <p:cTn id="115" presetID="2" presetClass="entr" presetSubtype="4" fill="hold" grpId="0" nodeType="withEffect">
                                  <p:stCondLst>
                                    <p:cond delay="0"/>
                                  </p:stCondLst>
                                  <p:childTnLst>
                                    <p:set>
                                      <p:cBhvr>
                                        <p:cTn id="116" dur="1" fill="hold">
                                          <p:stCondLst>
                                            <p:cond delay="0"/>
                                          </p:stCondLst>
                                        </p:cTn>
                                        <p:tgtEl>
                                          <p:spTgt spid="7">
                                            <p:graphicEl>
                                              <a:dgm id="{9B1DB8F3-D6D6-4BCF-B9CE-0E50779C3223}"/>
                                            </p:graphicEl>
                                          </p:spTgt>
                                        </p:tgtEl>
                                        <p:attrNameLst>
                                          <p:attrName>style.visibility</p:attrName>
                                        </p:attrNameLst>
                                      </p:cBhvr>
                                      <p:to>
                                        <p:strVal val="visible"/>
                                      </p:to>
                                    </p:set>
                                    <p:anim calcmode="lin" valueType="num">
                                      <p:cBhvr additive="base">
                                        <p:cTn id="117" dur="500" fill="hold"/>
                                        <p:tgtEl>
                                          <p:spTgt spid="7">
                                            <p:graphicEl>
                                              <a:dgm id="{9B1DB8F3-D6D6-4BCF-B9CE-0E50779C3223}"/>
                                            </p:graphicEl>
                                          </p:spTgt>
                                        </p:tgtEl>
                                        <p:attrNameLst>
                                          <p:attrName>ppt_x</p:attrName>
                                        </p:attrNameLst>
                                      </p:cBhvr>
                                      <p:tavLst>
                                        <p:tav tm="0">
                                          <p:val>
                                            <p:strVal val="#ppt_x"/>
                                          </p:val>
                                        </p:tav>
                                        <p:tav tm="100000">
                                          <p:val>
                                            <p:strVal val="#ppt_x"/>
                                          </p:val>
                                        </p:tav>
                                      </p:tavLst>
                                    </p:anim>
                                    <p:anim calcmode="lin" valueType="num">
                                      <p:cBhvr additive="base">
                                        <p:cTn id="118" dur="500" fill="hold"/>
                                        <p:tgtEl>
                                          <p:spTgt spid="7">
                                            <p:graphicEl>
                                              <a:dgm id="{9B1DB8F3-D6D6-4BCF-B9CE-0E50779C3223}"/>
                                            </p:graphicEl>
                                          </p:spTgt>
                                        </p:tgtEl>
                                        <p:attrNameLst>
                                          <p:attrName>ppt_y</p:attrName>
                                        </p:attrNameLst>
                                      </p:cBhvr>
                                      <p:tavLst>
                                        <p:tav tm="0">
                                          <p:val>
                                            <p:strVal val="1+#ppt_h/2"/>
                                          </p:val>
                                        </p:tav>
                                        <p:tav tm="100000">
                                          <p:val>
                                            <p:strVal val="#ppt_y"/>
                                          </p:val>
                                        </p:tav>
                                      </p:tavLst>
                                    </p:anim>
                                  </p:childTnLst>
                                </p:cTn>
                              </p:par>
                              <p:par>
                                <p:cTn id="119" presetID="2" presetClass="entr" presetSubtype="4" fill="hold" grpId="0" nodeType="withEffect">
                                  <p:stCondLst>
                                    <p:cond delay="0"/>
                                  </p:stCondLst>
                                  <p:childTnLst>
                                    <p:set>
                                      <p:cBhvr>
                                        <p:cTn id="120" dur="1" fill="hold">
                                          <p:stCondLst>
                                            <p:cond delay="0"/>
                                          </p:stCondLst>
                                        </p:cTn>
                                        <p:tgtEl>
                                          <p:spTgt spid="7">
                                            <p:graphicEl>
                                              <a:dgm id="{6D494782-EA15-42F0-980E-0EBE3F8109E2}"/>
                                            </p:graphicEl>
                                          </p:spTgt>
                                        </p:tgtEl>
                                        <p:attrNameLst>
                                          <p:attrName>style.visibility</p:attrName>
                                        </p:attrNameLst>
                                      </p:cBhvr>
                                      <p:to>
                                        <p:strVal val="visible"/>
                                      </p:to>
                                    </p:set>
                                    <p:anim calcmode="lin" valueType="num">
                                      <p:cBhvr additive="base">
                                        <p:cTn id="121" dur="500" fill="hold"/>
                                        <p:tgtEl>
                                          <p:spTgt spid="7">
                                            <p:graphicEl>
                                              <a:dgm id="{6D494782-EA15-42F0-980E-0EBE3F8109E2}"/>
                                            </p:graphicEl>
                                          </p:spTgt>
                                        </p:tgtEl>
                                        <p:attrNameLst>
                                          <p:attrName>ppt_x</p:attrName>
                                        </p:attrNameLst>
                                      </p:cBhvr>
                                      <p:tavLst>
                                        <p:tav tm="0">
                                          <p:val>
                                            <p:strVal val="#ppt_x"/>
                                          </p:val>
                                        </p:tav>
                                        <p:tav tm="100000">
                                          <p:val>
                                            <p:strVal val="#ppt_x"/>
                                          </p:val>
                                        </p:tav>
                                      </p:tavLst>
                                    </p:anim>
                                    <p:anim calcmode="lin" valueType="num">
                                      <p:cBhvr additive="base">
                                        <p:cTn id="122" dur="500" fill="hold"/>
                                        <p:tgtEl>
                                          <p:spTgt spid="7">
                                            <p:graphicEl>
                                              <a:dgm id="{6D494782-EA15-42F0-980E-0EBE3F8109E2}"/>
                                            </p:graphicEl>
                                          </p:spTgt>
                                        </p:tgtEl>
                                        <p:attrNameLst>
                                          <p:attrName>ppt_y</p:attrName>
                                        </p:attrNameLst>
                                      </p:cBhvr>
                                      <p:tavLst>
                                        <p:tav tm="0">
                                          <p:val>
                                            <p:strVal val="1+#ppt_h/2"/>
                                          </p:val>
                                        </p:tav>
                                        <p:tav tm="100000">
                                          <p:val>
                                            <p:strVal val="#ppt_y"/>
                                          </p:val>
                                        </p:tav>
                                      </p:tavLst>
                                    </p:anim>
                                  </p:childTnLst>
                                </p:cTn>
                              </p:par>
                              <p:par>
                                <p:cTn id="123" presetID="2" presetClass="entr" presetSubtype="4" fill="hold" grpId="0" nodeType="withEffect">
                                  <p:stCondLst>
                                    <p:cond delay="0"/>
                                  </p:stCondLst>
                                  <p:childTnLst>
                                    <p:set>
                                      <p:cBhvr>
                                        <p:cTn id="124" dur="1" fill="hold">
                                          <p:stCondLst>
                                            <p:cond delay="0"/>
                                          </p:stCondLst>
                                        </p:cTn>
                                        <p:tgtEl>
                                          <p:spTgt spid="7">
                                            <p:graphicEl>
                                              <a:dgm id="{A075469E-A13D-4AAA-A59F-8C0B70A2B964}"/>
                                            </p:graphicEl>
                                          </p:spTgt>
                                        </p:tgtEl>
                                        <p:attrNameLst>
                                          <p:attrName>style.visibility</p:attrName>
                                        </p:attrNameLst>
                                      </p:cBhvr>
                                      <p:to>
                                        <p:strVal val="visible"/>
                                      </p:to>
                                    </p:set>
                                    <p:anim calcmode="lin" valueType="num">
                                      <p:cBhvr additive="base">
                                        <p:cTn id="125" dur="500" fill="hold"/>
                                        <p:tgtEl>
                                          <p:spTgt spid="7">
                                            <p:graphicEl>
                                              <a:dgm id="{A075469E-A13D-4AAA-A59F-8C0B70A2B964}"/>
                                            </p:graphicEl>
                                          </p:spTgt>
                                        </p:tgtEl>
                                        <p:attrNameLst>
                                          <p:attrName>ppt_x</p:attrName>
                                        </p:attrNameLst>
                                      </p:cBhvr>
                                      <p:tavLst>
                                        <p:tav tm="0">
                                          <p:val>
                                            <p:strVal val="#ppt_x"/>
                                          </p:val>
                                        </p:tav>
                                        <p:tav tm="100000">
                                          <p:val>
                                            <p:strVal val="#ppt_x"/>
                                          </p:val>
                                        </p:tav>
                                      </p:tavLst>
                                    </p:anim>
                                    <p:anim calcmode="lin" valueType="num">
                                      <p:cBhvr additive="base">
                                        <p:cTn id="126" dur="500" fill="hold"/>
                                        <p:tgtEl>
                                          <p:spTgt spid="7">
                                            <p:graphicEl>
                                              <a:dgm id="{A075469E-A13D-4AAA-A59F-8C0B70A2B964}"/>
                                            </p:graphicEl>
                                          </p:spTgt>
                                        </p:tgtEl>
                                        <p:attrNameLst>
                                          <p:attrName>ppt_y</p:attrName>
                                        </p:attrNameLst>
                                      </p:cBhvr>
                                      <p:tavLst>
                                        <p:tav tm="0">
                                          <p:val>
                                            <p:strVal val="1+#ppt_h/2"/>
                                          </p:val>
                                        </p:tav>
                                        <p:tav tm="100000">
                                          <p:val>
                                            <p:strVal val="#ppt_y"/>
                                          </p:val>
                                        </p:tav>
                                      </p:tavLst>
                                    </p:anim>
                                  </p:childTnLst>
                                </p:cTn>
                              </p:par>
                              <p:par>
                                <p:cTn id="127" presetID="2" presetClass="entr" presetSubtype="4" fill="hold" grpId="0" nodeType="withEffect">
                                  <p:stCondLst>
                                    <p:cond delay="0"/>
                                  </p:stCondLst>
                                  <p:childTnLst>
                                    <p:set>
                                      <p:cBhvr>
                                        <p:cTn id="128" dur="1" fill="hold">
                                          <p:stCondLst>
                                            <p:cond delay="0"/>
                                          </p:stCondLst>
                                        </p:cTn>
                                        <p:tgtEl>
                                          <p:spTgt spid="7">
                                            <p:graphicEl>
                                              <a:dgm id="{554F511B-CB0B-4DA7-A5C5-70530607DE20}"/>
                                            </p:graphicEl>
                                          </p:spTgt>
                                        </p:tgtEl>
                                        <p:attrNameLst>
                                          <p:attrName>style.visibility</p:attrName>
                                        </p:attrNameLst>
                                      </p:cBhvr>
                                      <p:to>
                                        <p:strVal val="visible"/>
                                      </p:to>
                                    </p:set>
                                    <p:anim calcmode="lin" valueType="num">
                                      <p:cBhvr additive="base">
                                        <p:cTn id="129" dur="500" fill="hold"/>
                                        <p:tgtEl>
                                          <p:spTgt spid="7">
                                            <p:graphicEl>
                                              <a:dgm id="{554F511B-CB0B-4DA7-A5C5-70530607DE20}"/>
                                            </p:graphicEl>
                                          </p:spTgt>
                                        </p:tgtEl>
                                        <p:attrNameLst>
                                          <p:attrName>ppt_x</p:attrName>
                                        </p:attrNameLst>
                                      </p:cBhvr>
                                      <p:tavLst>
                                        <p:tav tm="0">
                                          <p:val>
                                            <p:strVal val="#ppt_x"/>
                                          </p:val>
                                        </p:tav>
                                        <p:tav tm="100000">
                                          <p:val>
                                            <p:strVal val="#ppt_x"/>
                                          </p:val>
                                        </p:tav>
                                      </p:tavLst>
                                    </p:anim>
                                    <p:anim calcmode="lin" valueType="num">
                                      <p:cBhvr additive="base">
                                        <p:cTn id="130" dur="500" fill="hold"/>
                                        <p:tgtEl>
                                          <p:spTgt spid="7">
                                            <p:graphicEl>
                                              <a:dgm id="{554F511B-CB0B-4DA7-A5C5-70530607DE20}"/>
                                            </p:graphicEl>
                                          </p:spTgt>
                                        </p:tgtEl>
                                        <p:attrNameLst>
                                          <p:attrName>ppt_y</p:attrName>
                                        </p:attrNameLst>
                                      </p:cBhvr>
                                      <p:tavLst>
                                        <p:tav tm="0">
                                          <p:val>
                                            <p:strVal val="1+#ppt_h/2"/>
                                          </p:val>
                                        </p:tav>
                                        <p:tav tm="100000">
                                          <p:val>
                                            <p:strVal val="#ppt_y"/>
                                          </p:val>
                                        </p:tav>
                                      </p:tavLst>
                                    </p:anim>
                                  </p:childTnLst>
                                </p:cTn>
                              </p:par>
                              <p:par>
                                <p:cTn id="131" presetID="2" presetClass="entr" presetSubtype="4" fill="hold" grpId="0" nodeType="withEffect">
                                  <p:stCondLst>
                                    <p:cond delay="0"/>
                                  </p:stCondLst>
                                  <p:childTnLst>
                                    <p:set>
                                      <p:cBhvr>
                                        <p:cTn id="132" dur="1" fill="hold">
                                          <p:stCondLst>
                                            <p:cond delay="0"/>
                                          </p:stCondLst>
                                        </p:cTn>
                                        <p:tgtEl>
                                          <p:spTgt spid="7">
                                            <p:graphicEl>
                                              <a:dgm id="{91B9B3B7-190D-4919-9449-B2586254268B}"/>
                                            </p:graphicEl>
                                          </p:spTgt>
                                        </p:tgtEl>
                                        <p:attrNameLst>
                                          <p:attrName>style.visibility</p:attrName>
                                        </p:attrNameLst>
                                      </p:cBhvr>
                                      <p:to>
                                        <p:strVal val="visible"/>
                                      </p:to>
                                    </p:set>
                                    <p:anim calcmode="lin" valueType="num">
                                      <p:cBhvr additive="base">
                                        <p:cTn id="133" dur="500" fill="hold"/>
                                        <p:tgtEl>
                                          <p:spTgt spid="7">
                                            <p:graphicEl>
                                              <a:dgm id="{91B9B3B7-190D-4919-9449-B2586254268B}"/>
                                            </p:graphicEl>
                                          </p:spTgt>
                                        </p:tgtEl>
                                        <p:attrNameLst>
                                          <p:attrName>ppt_x</p:attrName>
                                        </p:attrNameLst>
                                      </p:cBhvr>
                                      <p:tavLst>
                                        <p:tav tm="0">
                                          <p:val>
                                            <p:strVal val="#ppt_x"/>
                                          </p:val>
                                        </p:tav>
                                        <p:tav tm="100000">
                                          <p:val>
                                            <p:strVal val="#ppt_x"/>
                                          </p:val>
                                        </p:tav>
                                      </p:tavLst>
                                    </p:anim>
                                    <p:anim calcmode="lin" valueType="num">
                                      <p:cBhvr additive="base">
                                        <p:cTn id="134" dur="500" fill="hold"/>
                                        <p:tgtEl>
                                          <p:spTgt spid="7">
                                            <p:graphicEl>
                                              <a:dgm id="{91B9B3B7-190D-4919-9449-B2586254268B}"/>
                                            </p:graphicEl>
                                          </p:spTgt>
                                        </p:tgtEl>
                                        <p:attrNameLst>
                                          <p:attrName>ppt_y</p:attrName>
                                        </p:attrNameLst>
                                      </p:cBhvr>
                                      <p:tavLst>
                                        <p:tav tm="0">
                                          <p:val>
                                            <p:strVal val="1+#ppt_h/2"/>
                                          </p:val>
                                        </p:tav>
                                        <p:tav tm="100000">
                                          <p:val>
                                            <p:strVal val="#ppt_y"/>
                                          </p:val>
                                        </p:tav>
                                      </p:tavLst>
                                    </p:anim>
                                  </p:childTnLst>
                                </p:cTn>
                              </p:par>
                              <p:par>
                                <p:cTn id="135" presetID="2" presetClass="entr" presetSubtype="4" fill="hold" grpId="0" nodeType="withEffect">
                                  <p:stCondLst>
                                    <p:cond delay="0"/>
                                  </p:stCondLst>
                                  <p:childTnLst>
                                    <p:set>
                                      <p:cBhvr>
                                        <p:cTn id="136" dur="1" fill="hold">
                                          <p:stCondLst>
                                            <p:cond delay="0"/>
                                          </p:stCondLst>
                                        </p:cTn>
                                        <p:tgtEl>
                                          <p:spTgt spid="7">
                                            <p:graphicEl>
                                              <a:dgm id="{B49B0438-0F63-4BC3-85B4-D07A2D57A049}"/>
                                            </p:graphicEl>
                                          </p:spTgt>
                                        </p:tgtEl>
                                        <p:attrNameLst>
                                          <p:attrName>style.visibility</p:attrName>
                                        </p:attrNameLst>
                                      </p:cBhvr>
                                      <p:to>
                                        <p:strVal val="visible"/>
                                      </p:to>
                                    </p:set>
                                    <p:anim calcmode="lin" valueType="num">
                                      <p:cBhvr additive="base">
                                        <p:cTn id="137" dur="500" fill="hold"/>
                                        <p:tgtEl>
                                          <p:spTgt spid="7">
                                            <p:graphicEl>
                                              <a:dgm id="{B49B0438-0F63-4BC3-85B4-D07A2D57A049}"/>
                                            </p:graphicEl>
                                          </p:spTgt>
                                        </p:tgtEl>
                                        <p:attrNameLst>
                                          <p:attrName>ppt_x</p:attrName>
                                        </p:attrNameLst>
                                      </p:cBhvr>
                                      <p:tavLst>
                                        <p:tav tm="0">
                                          <p:val>
                                            <p:strVal val="#ppt_x"/>
                                          </p:val>
                                        </p:tav>
                                        <p:tav tm="100000">
                                          <p:val>
                                            <p:strVal val="#ppt_x"/>
                                          </p:val>
                                        </p:tav>
                                      </p:tavLst>
                                    </p:anim>
                                    <p:anim calcmode="lin" valueType="num">
                                      <p:cBhvr additive="base">
                                        <p:cTn id="138" dur="500" fill="hold"/>
                                        <p:tgtEl>
                                          <p:spTgt spid="7">
                                            <p:graphicEl>
                                              <a:dgm id="{B49B0438-0F63-4BC3-85B4-D07A2D57A049}"/>
                                            </p:graphicEl>
                                          </p:spTgt>
                                        </p:tgtEl>
                                        <p:attrNameLst>
                                          <p:attrName>ppt_y</p:attrName>
                                        </p:attrNameLst>
                                      </p:cBhvr>
                                      <p:tavLst>
                                        <p:tav tm="0">
                                          <p:val>
                                            <p:strVal val="1+#ppt_h/2"/>
                                          </p:val>
                                        </p:tav>
                                        <p:tav tm="100000">
                                          <p:val>
                                            <p:strVal val="#ppt_y"/>
                                          </p:val>
                                        </p:tav>
                                      </p:tavLst>
                                    </p:anim>
                                  </p:childTnLst>
                                </p:cTn>
                              </p:par>
                              <p:par>
                                <p:cTn id="139" presetID="2" presetClass="entr" presetSubtype="4" fill="hold" grpId="0" nodeType="withEffect">
                                  <p:stCondLst>
                                    <p:cond delay="0"/>
                                  </p:stCondLst>
                                  <p:childTnLst>
                                    <p:set>
                                      <p:cBhvr>
                                        <p:cTn id="140" dur="1" fill="hold">
                                          <p:stCondLst>
                                            <p:cond delay="0"/>
                                          </p:stCondLst>
                                        </p:cTn>
                                        <p:tgtEl>
                                          <p:spTgt spid="7">
                                            <p:graphicEl>
                                              <a:dgm id="{6D9D8D85-EE5F-4BE9-A29C-B8A91D20236C}"/>
                                            </p:graphicEl>
                                          </p:spTgt>
                                        </p:tgtEl>
                                        <p:attrNameLst>
                                          <p:attrName>style.visibility</p:attrName>
                                        </p:attrNameLst>
                                      </p:cBhvr>
                                      <p:to>
                                        <p:strVal val="visible"/>
                                      </p:to>
                                    </p:set>
                                    <p:anim calcmode="lin" valueType="num">
                                      <p:cBhvr additive="base">
                                        <p:cTn id="141" dur="500" fill="hold"/>
                                        <p:tgtEl>
                                          <p:spTgt spid="7">
                                            <p:graphicEl>
                                              <a:dgm id="{6D9D8D85-EE5F-4BE9-A29C-B8A91D20236C}"/>
                                            </p:graphicEl>
                                          </p:spTgt>
                                        </p:tgtEl>
                                        <p:attrNameLst>
                                          <p:attrName>ppt_x</p:attrName>
                                        </p:attrNameLst>
                                      </p:cBhvr>
                                      <p:tavLst>
                                        <p:tav tm="0">
                                          <p:val>
                                            <p:strVal val="#ppt_x"/>
                                          </p:val>
                                        </p:tav>
                                        <p:tav tm="100000">
                                          <p:val>
                                            <p:strVal val="#ppt_x"/>
                                          </p:val>
                                        </p:tav>
                                      </p:tavLst>
                                    </p:anim>
                                    <p:anim calcmode="lin" valueType="num">
                                      <p:cBhvr additive="base">
                                        <p:cTn id="142" dur="500" fill="hold"/>
                                        <p:tgtEl>
                                          <p:spTgt spid="7">
                                            <p:graphicEl>
                                              <a:dgm id="{6D9D8D85-EE5F-4BE9-A29C-B8A91D20236C}"/>
                                            </p:graphicEl>
                                          </p:spTgt>
                                        </p:tgtEl>
                                        <p:attrNameLst>
                                          <p:attrName>ppt_y</p:attrName>
                                        </p:attrNameLst>
                                      </p:cBhvr>
                                      <p:tavLst>
                                        <p:tav tm="0">
                                          <p:val>
                                            <p:strVal val="1+#ppt_h/2"/>
                                          </p:val>
                                        </p:tav>
                                        <p:tav tm="100000">
                                          <p:val>
                                            <p:strVal val="#ppt_y"/>
                                          </p:val>
                                        </p:tav>
                                      </p:tavLst>
                                    </p:anim>
                                  </p:childTnLst>
                                </p:cTn>
                              </p:par>
                              <p:par>
                                <p:cTn id="143" presetID="2" presetClass="entr" presetSubtype="4" fill="hold" grpId="0" nodeType="withEffect">
                                  <p:stCondLst>
                                    <p:cond delay="0"/>
                                  </p:stCondLst>
                                  <p:childTnLst>
                                    <p:set>
                                      <p:cBhvr>
                                        <p:cTn id="144" dur="1" fill="hold">
                                          <p:stCondLst>
                                            <p:cond delay="0"/>
                                          </p:stCondLst>
                                        </p:cTn>
                                        <p:tgtEl>
                                          <p:spTgt spid="7">
                                            <p:graphicEl>
                                              <a:dgm id="{54EEE208-660A-48B6-8598-89F226321A3A}"/>
                                            </p:graphicEl>
                                          </p:spTgt>
                                        </p:tgtEl>
                                        <p:attrNameLst>
                                          <p:attrName>style.visibility</p:attrName>
                                        </p:attrNameLst>
                                      </p:cBhvr>
                                      <p:to>
                                        <p:strVal val="visible"/>
                                      </p:to>
                                    </p:set>
                                    <p:anim calcmode="lin" valueType="num">
                                      <p:cBhvr additive="base">
                                        <p:cTn id="145" dur="500" fill="hold"/>
                                        <p:tgtEl>
                                          <p:spTgt spid="7">
                                            <p:graphicEl>
                                              <a:dgm id="{54EEE208-660A-48B6-8598-89F226321A3A}"/>
                                            </p:graphicEl>
                                          </p:spTgt>
                                        </p:tgtEl>
                                        <p:attrNameLst>
                                          <p:attrName>ppt_x</p:attrName>
                                        </p:attrNameLst>
                                      </p:cBhvr>
                                      <p:tavLst>
                                        <p:tav tm="0">
                                          <p:val>
                                            <p:strVal val="#ppt_x"/>
                                          </p:val>
                                        </p:tav>
                                        <p:tav tm="100000">
                                          <p:val>
                                            <p:strVal val="#ppt_x"/>
                                          </p:val>
                                        </p:tav>
                                      </p:tavLst>
                                    </p:anim>
                                    <p:anim calcmode="lin" valueType="num">
                                      <p:cBhvr additive="base">
                                        <p:cTn id="146" dur="500" fill="hold"/>
                                        <p:tgtEl>
                                          <p:spTgt spid="7">
                                            <p:graphicEl>
                                              <a:dgm id="{54EEE208-660A-48B6-8598-89F226321A3A}"/>
                                            </p:graphicEl>
                                          </p:spTgt>
                                        </p:tgtEl>
                                        <p:attrNameLst>
                                          <p:attrName>ppt_y</p:attrName>
                                        </p:attrNameLst>
                                      </p:cBhvr>
                                      <p:tavLst>
                                        <p:tav tm="0">
                                          <p:val>
                                            <p:strVal val="1+#ppt_h/2"/>
                                          </p:val>
                                        </p:tav>
                                        <p:tav tm="100000">
                                          <p:val>
                                            <p:strVal val="#ppt_y"/>
                                          </p:val>
                                        </p:tav>
                                      </p:tavLst>
                                    </p:anim>
                                  </p:childTnLst>
                                </p:cTn>
                              </p:par>
                              <p:par>
                                <p:cTn id="147" presetID="2" presetClass="entr" presetSubtype="4" fill="hold" grpId="0" nodeType="withEffect">
                                  <p:stCondLst>
                                    <p:cond delay="0"/>
                                  </p:stCondLst>
                                  <p:childTnLst>
                                    <p:set>
                                      <p:cBhvr>
                                        <p:cTn id="148" dur="1" fill="hold">
                                          <p:stCondLst>
                                            <p:cond delay="0"/>
                                          </p:stCondLst>
                                        </p:cTn>
                                        <p:tgtEl>
                                          <p:spTgt spid="7">
                                            <p:graphicEl>
                                              <a:dgm id="{ED091613-DE92-44A0-870A-5E644F52288D}"/>
                                            </p:graphicEl>
                                          </p:spTgt>
                                        </p:tgtEl>
                                        <p:attrNameLst>
                                          <p:attrName>style.visibility</p:attrName>
                                        </p:attrNameLst>
                                      </p:cBhvr>
                                      <p:to>
                                        <p:strVal val="visible"/>
                                      </p:to>
                                    </p:set>
                                    <p:anim calcmode="lin" valueType="num">
                                      <p:cBhvr additive="base">
                                        <p:cTn id="149" dur="500" fill="hold"/>
                                        <p:tgtEl>
                                          <p:spTgt spid="7">
                                            <p:graphicEl>
                                              <a:dgm id="{ED091613-DE92-44A0-870A-5E644F52288D}"/>
                                            </p:graphicEl>
                                          </p:spTgt>
                                        </p:tgtEl>
                                        <p:attrNameLst>
                                          <p:attrName>ppt_x</p:attrName>
                                        </p:attrNameLst>
                                      </p:cBhvr>
                                      <p:tavLst>
                                        <p:tav tm="0">
                                          <p:val>
                                            <p:strVal val="#ppt_x"/>
                                          </p:val>
                                        </p:tav>
                                        <p:tav tm="100000">
                                          <p:val>
                                            <p:strVal val="#ppt_x"/>
                                          </p:val>
                                        </p:tav>
                                      </p:tavLst>
                                    </p:anim>
                                    <p:anim calcmode="lin" valueType="num">
                                      <p:cBhvr additive="base">
                                        <p:cTn id="150" dur="500" fill="hold"/>
                                        <p:tgtEl>
                                          <p:spTgt spid="7">
                                            <p:graphicEl>
                                              <a:dgm id="{ED091613-DE92-44A0-870A-5E644F52288D}"/>
                                            </p:graphicEl>
                                          </p:spTgt>
                                        </p:tgtEl>
                                        <p:attrNameLst>
                                          <p:attrName>ppt_y</p:attrName>
                                        </p:attrNameLst>
                                      </p:cBhvr>
                                      <p:tavLst>
                                        <p:tav tm="0">
                                          <p:val>
                                            <p:strVal val="1+#ppt_h/2"/>
                                          </p:val>
                                        </p:tav>
                                        <p:tav tm="100000">
                                          <p:val>
                                            <p:strVal val="#ppt_y"/>
                                          </p:val>
                                        </p:tav>
                                      </p:tavLst>
                                    </p:anim>
                                  </p:childTnLst>
                                </p:cTn>
                              </p:par>
                              <p:par>
                                <p:cTn id="151" presetID="2" presetClass="entr" presetSubtype="4" fill="hold" grpId="0" nodeType="withEffect">
                                  <p:stCondLst>
                                    <p:cond delay="0"/>
                                  </p:stCondLst>
                                  <p:childTnLst>
                                    <p:set>
                                      <p:cBhvr>
                                        <p:cTn id="152" dur="1" fill="hold">
                                          <p:stCondLst>
                                            <p:cond delay="0"/>
                                          </p:stCondLst>
                                        </p:cTn>
                                        <p:tgtEl>
                                          <p:spTgt spid="7">
                                            <p:graphicEl>
                                              <a:dgm id="{B43FB1D0-2F9A-4881-8136-8D28DAD88241}"/>
                                            </p:graphicEl>
                                          </p:spTgt>
                                        </p:tgtEl>
                                        <p:attrNameLst>
                                          <p:attrName>style.visibility</p:attrName>
                                        </p:attrNameLst>
                                      </p:cBhvr>
                                      <p:to>
                                        <p:strVal val="visible"/>
                                      </p:to>
                                    </p:set>
                                    <p:anim calcmode="lin" valueType="num">
                                      <p:cBhvr additive="base">
                                        <p:cTn id="153" dur="500" fill="hold"/>
                                        <p:tgtEl>
                                          <p:spTgt spid="7">
                                            <p:graphicEl>
                                              <a:dgm id="{B43FB1D0-2F9A-4881-8136-8D28DAD88241}"/>
                                            </p:graphicEl>
                                          </p:spTgt>
                                        </p:tgtEl>
                                        <p:attrNameLst>
                                          <p:attrName>ppt_x</p:attrName>
                                        </p:attrNameLst>
                                      </p:cBhvr>
                                      <p:tavLst>
                                        <p:tav tm="0">
                                          <p:val>
                                            <p:strVal val="#ppt_x"/>
                                          </p:val>
                                        </p:tav>
                                        <p:tav tm="100000">
                                          <p:val>
                                            <p:strVal val="#ppt_x"/>
                                          </p:val>
                                        </p:tav>
                                      </p:tavLst>
                                    </p:anim>
                                    <p:anim calcmode="lin" valueType="num">
                                      <p:cBhvr additive="base">
                                        <p:cTn id="154" dur="500" fill="hold"/>
                                        <p:tgtEl>
                                          <p:spTgt spid="7">
                                            <p:graphicEl>
                                              <a:dgm id="{B43FB1D0-2F9A-4881-8136-8D28DAD88241}"/>
                                            </p:graphicEl>
                                          </p:spTgt>
                                        </p:tgtEl>
                                        <p:attrNameLst>
                                          <p:attrName>ppt_y</p:attrName>
                                        </p:attrNameLst>
                                      </p:cBhvr>
                                      <p:tavLst>
                                        <p:tav tm="0">
                                          <p:val>
                                            <p:strVal val="1+#ppt_h/2"/>
                                          </p:val>
                                        </p:tav>
                                        <p:tav tm="100000">
                                          <p:val>
                                            <p:strVal val="#ppt_y"/>
                                          </p:val>
                                        </p:tav>
                                      </p:tavLst>
                                    </p:anim>
                                  </p:childTnLst>
                                </p:cTn>
                              </p:par>
                              <p:par>
                                <p:cTn id="155" presetID="2" presetClass="entr" presetSubtype="4" fill="hold" grpId="0" nodeType="withEffect">
                                  <p:stCondLst>
                                    <p:cond delay="0"/>
                                  </p:stCondLst>
                                  <p:childTnLst>
                                    <p:set>
                                      <p:cBhvr>
                                        <p:cTn id="156" dur="1" fill="hold">
                                          <p:stCondLst>
                                            <p:cond delay="0"/>
                                          </p:stCondLst>
                                        </p:cTn>
                                        <p:tgtEl>
                                          <p:spTgt spid="7">
                                            <p:graphicEl>
                                              <a:dgm id="{EC288270-B8A6-49D9-A3A5-CFD2D17FCA55}"/>
                                            </p:graphicEl>
                                          </p:spTgt>
                                        </p:tgtEl>
                                        <p:attrNameLst>
                                          <p:attrName>style.visibility</p:attrName>
                                        </p:attrNameLst>
                                      </p:cBhvr>
                                      <p:to>
                                        <p:strVal val="visible"/>
                                      </p:to>
                                    </p:set>
                                    <p:anim calcmode="lin" valueType="num">
                                      <p:cBhvr additive="base">
                                        <p:cTn id="157" dur="500" fill="hold"/>
                                        <p:tgtEl>
                                          <p:spTgt spid="7">
                                            <p:graphicEl>
                                              <a:dgm id="{EC288270-B8A6-49D9-A3A5-CFD2D17FCA55}"/>
                                            </p:graphicEl>
                                          </p:spTgt>
                                        </p:tgtEl>
                                        <p:attrNameLst>
                                          <p:attrName>ppt_x</p:attrName>
                                        </p:attrNameLst>
                                      </p:cBhvr>
                                      <p:tavLst>
                                        <p:tav tm="0">
                                          <p:val>
                                            <p:strVal val="#ppt_x"/>
                                          </p:val>
                                        </p:tav>
                                        <p:tav tm="100000">
                                          <p:val>
                                            <p:strVal val="#ppt_x"/>
                                          </p:val>
                                        </p:tav>
                                      </p:tavLst>
                                    </p:anim>
                                    <p:anim calcmode="lin" valueType="num">
                                      <p:cBhvr additive="base">
                                        <p:cTn id="158" dur="500" fill="hold"/>
                                        <p:tgtEl>
                                          <p:spTgt spid="7">
                                            <p:graphicEl>
                                              <a:dgm id="{EC288270-B8A6-49D9-A3A5-CFD2D17FCA55}"/>
                                            </p:graphicEl>
                                          </p:spTgt>
                                        </p:tgtEl>
                                        <p:attrNameLst>
                                          <p:attrName>ppt_y</p:attrName>
                                        </p:attrNameLst>
                                      </p:cBhvr>
                                      <p:tavLst>
                                        <p:tav tm="0">
                                          <p:val>
                                            <p:strVal val="1+#ppt_h/2"/>
                                          </p:val>
                                        </p:tav>
                                        <p:tav tm="100000">
                                          <p:val>
                                            <p:strVal val="#ppt_y"/>
                                          </p:val>
                                        </p:tav>
                                      </p:tavLst>
                                    </p:anim>
                                  </p:childTnLst>
                                </p:cTn>
                              </p:par>
                              <p:par>
                                <p:cTn id="159" presetID="2" presetClass="entr" presetSubtype="4" fill="hold" grpId="0" nodeType="withEffect">
                                  <p:stCondLst>
                                    <p:cond delay="0"/>
                                  </p:stCondLst>
                                  <p:childTnLst>
                                    <p:set>
                                      <p:cBhvr>
                                        <p:cTn id="160" dur="1" fill="hold">
                                          <p:stCondLst>
                                            <p:cond delay="0"/>
                                          </p:stCondLst>
                                        </p:cTn>
                                        <p:tgtEl>
                                          <p:spTgt spid="7">
                                            <p:graphicEl>
                                              <a:dgm id="{DF70E015-A452-4451-96C1-5034EFE0093E}"/>
                                            </p:graphicEl>
                                          </p:spTgt>
                                        </p:tgtEl>
                                        <p:attrNameLst>
                                          <p:attrName>style.visibility</p:attrName>
                                        </p:attrNameLst>
                                      </p:cBhvr>
                                      <p:to>
                                        <p:strVal val="visible"/>
                                      </p:to>
                                    </p:set>
                                    <p:anim calcmode="lin" valueType="num">
                                      <p:cBhvr additive="base">
                                        <p:cTn id="161" dur="500" fill="hold"/>
                                        <p:tgtEl>
                                          <p:spTgt spid="7">
                                            <p:graphicEl>
                                              <a:dgm id="{DF70E015-A452-4451-96C1-5034EFE0093E}"/>
                                            </p:graphicEl>
                                          </p:spTgt>
                                        </p:tgtEl>
                                        <p:attrNameLst>
                                          <p:attrName>ppt_x</p:attrName>
                                        </p:attrNameLst>
                                      </p:cBhvr>
                                      <p:tavLst>
                                        <p:tav tm="0">
                                          <p:val>
                                            <p:strVal val="#ppt_x"/>
                                          </p:val>
                                        </p:tav>
                                        <p:tav tm="100000">
                                          <p:val>
                                            <p:strVal val="#ppt_x"/>
                                          </p:val>
                                        </p:tav>
                                      </p:tavLst>
                                    </p:anim>
                                    <p:anim calcmode="lin" valueType="num">
                                      <p:cBhvr additive="base">
                                        <p:cTn id="162" dur="500" fill="hold"/>
                                        <p:tgtEl>
                                          <p:spTgt spid="7">
                                            <p:graphicEl>
                                              <a:dgm id="{DF70E015-A452-4451-96C1-5034EFE0093E}"/>
                                            </p:graphicEl>
                                          </p:spTgt>
                                        </p:tgtEl>
                                        <p:attrNameLst>
                                          <p:attrName>ppt_y</p:attrName>
                                        </p:attrNameLst>
                                      </p:cBhvr>
                                      <p:tavLst>
                                        <p:tav tm="0">
                                          <p:val>
                                            <p:strVal val="1+#ppt_h/2"/>
                                          </p:val>
                                        </p:tav>
                                        <p:tav tm="100000">
                                          <p:val>
                                            <p:strVal val="#ppt_y"/>
                                          </p:val>
                                        </p:tav>
                                      </p:tavLst>
                                    </p:anim>
                                  </p:childTnLst>
                                </p:cTn>
                              </p:par>
                              <p:par>
                                <p:cTn id="163" presetID="2" presetClass="entr" presetSubtype="4" fill="hold" grpId="0" nodeType="withEffect">
                                  <p:stCondLst>
                                    <p:cond delay="0"/>
                                  </p:stCondLst>
                                  <p:childTnLst>
                                    <p:set>
                                      <p:cBhvr>
                                        <p:cTn id="164" dur="1" fill="hold">
                                          <p:stCondLst>
                                            <p:cond delay="0"/>
                                          </p:stCondLst>
                                        </p:cTn>
                                        <p:tgtEl>
                                          <p:spTgt spid="7">
                                            <p:graphicEl>
                                              <a:dgm id="{33057507-6960-49D8-B3A9-09B9AAE4CE18}"/>
                                            </p:graphicEl>
                                          </p:spTgt>
                                        </p:tgtEl>
                                        <p:attrNameLst>
                                          <p:attrName>style.visibility</p:attrName>
                                        </p:attrNameLst>
                                      </p:cBhvr>
                                      <p:to>
                                        <p:strVal val="visible"/>
                                      </p:to>
                                    </p:set>
                                    <p:anim calcmode="lin" valueType="num">
                                      <p:cBhvr additive="base">
                                        <p:cTn id="165" dur="500" fill="hold"/>
                                        <p:tgtEl>
                                          <p:spTgt spid="7">
                                            <p:graphicEl>
                                              <a:dgm id="{33057507-6960-49D8-B3A9-09B9AAE4CE18}"/>
                                            </p:graphicEl>
                                          </p:spTgt>
                                        </p:tgtEl>
                                        <p:attrNameLst>
                                          <p:attrName>ppt_x</p:attrName>
                                        </p:attrNameLst>
                                      </p:cBhvr>
                                      <p:tavLst>
                                        <p:tav tm="0">
                                          <p:val>
                                            <p:strVal val="#ppt_x"/>
                                          </p:val>
                                        </p:tav>
                                        <p:tav tm="100000">
                                          <p:val>
                                            <p:strVal val="#ppt_x"/>
                                          </p:val>
                                        </p:tav>
                                      </p:tavLst>
                                    </p:anim>
                                    <p:anim calcmode="lin" valueType="num">
                                      <p:cBhvr additive="base">
                                        <p:cTn id="166" dur="500" fill="hold"/>
                                        <p:tgtEl>
                                          <p:spTgt spid="7">
                                            <p:graphicEl>
                                              <a:dgm id="{33057507-6960-49D8-B3A9-09B9AAE4CE18}"/>
                                            </p:graphicEl>
                                          </p:spTgt>
                                        </p:tgtEl>
                                        <p:attrNameLst>
                                          <p:attrName>ppt_y</p:attrName>
                                        </p:attrNameLst>
                                      </p:cBhvr>
                                      <p:tavLst>
                                        <p:tav tm="0">
                                          <p:val>
                                            <p:strVal val="1+#ppt_h/2"/>
                                          </p:val>
                                        </p:tav>
                                        <p:tav tm="100000">
                                          <p:val>
                                            <p:strVal val="#ppt_y"/>
                                          </p:val>
                                        </p:tav>
                                      </p:tavLst>
                                    </p:anim>
                                  </p:childTnLst>
                                </p:cTn>
                              </p:par>
                              <p:par>
                                <p:cTn id="167" presetID="2" presetClass="entr" presetSubtype="4" fill="hold" grpId="0" nodeType="withEffect">
                                  <p:stCondLst>
                                    <p:cond delay="0"/>
                                  </p:stCondLst>
                                  <p:childTnLst>
                                    <p:set>
                                      <p:cBhvr>
                                        <p:cTn id="168" dur="1" fill="hold">
                                          <p:stCondLst>
                                            <p:cond delay="0"/>
                                          </p:stCondLst>
                                        </p:cTn>
                                        <p:tgtEl>
                                          <p:spTgt spid="7">
                                            <p:graphicEl>
                                              <a:dgm id="{6F879DC0-A894-4D1A-AA55-938D87CC7A9A}"/>
                                            </p:graphicEl>
                                          </p:spTgt>
                                        </p:tgtEl>
                                        <p:attrNameLst>
                                          <p:attrName>style.visibility</p:attrName>
                                        </p:attrNameLst>
                                      </p:cBhvr>
                                      <p:to>
                                        <p:strVal val="visible"/>
                                      </p:to>
                                    </p:set>
                                    <p:anim calcmode="lin" valueType="num">
                                      <p:cBhvr additive="base">
                                        <p:cTn id="169" dur="500" fill="hold"/>
                                        <p:tgtEl>
                                          <p:spTgt spid="7">
                                            <p:graphicEl>
                                              <a:dgm id="{6F879DC0-A894-4D1A-AA55-938D87CC7A9A}"/>
                                            </p:graphicEl>
                                          </p:spTgt>
                                        </p:tgtEl>
                                        <p:attrNameLst>
                                          <p:attrName>ppt_x</p:attrName>
                                        </p:attrNameLst>
                                      </p:cBhvr>
                                      <p:tavLst>
                                        <p:tav tm="0">
                                          <p:val>
                                            <p:strVal val="#ppt_x"/>
                                          </p:val>
                                        </p:tav>
                                        <p:tav tm="100000">
                                          <p:val>
                                            <p:strVal val="#ppt_x"/>
                                          </p:val>
                                        </p:tav>
                                      </p:tavLst>
                                    </p:anim>
                                    <p:anim calcmode="lin" valueType="num">
                                      <p:cBhvr additive="base">
                                        <p:cTn id="170" dur="500" fill="hold"/>
                                        <p:tgtEl>
                                          <p:spTgt spid="7">
                                            <p:graphicEl>
                                              <a:dgm id="{6F879DC0-A894-4D1A-AA55-938D87CC7A9A}"/>
                                            </p:graphicEl>
                                          </p:spTgt>
                                        </p:tgtEl>
                                        <p:attrNameLst>
                                          <p:attrName>ppt_y</p:attrName>
                                        </p:attrNameLst>
                                      </p:cBhvr>
                                      <p:tavLst>
                                        <p:tav tm="0">
                                          <p:val>
                                            <p:strVal val="1+#ppt_h/2"/>
                                          </p:val>
                                        </p:tav>
                                        <p:tav tm="100000">
                                          <p:val>
                                            <p:strVal val="#ppt_y"/>
                                          </p:val>
                                        </p:tav>
                                      </p:tavLst>
                                    </p:anim>
                                  </p:childTnLst>
                                </p:cTn>
                              </p:par>
                              <p:par>
                                <p:cTn id="171" presetID="2" presetClass="entr" presetSubtype="4" fill="hold" grpId="0" nodeType="withEffect">
                                  <p:stCondLst>
                                    <p:cond delay="0"/>
                                  </p:stCondLst>
                                  <p:childTnLst>
                                    <p:set>
                                      <p:cBhvr>
                                        <p:cTn id="172" dur="1" fill="hold">
                                          <p:stCondLst>
                                            <p:cond delay="0"/>
                                          </p:stCondLst>
                                        </p:cTn>
                                        <p:tgtEl>
                                          <p:spTgt spid="7">
                                            <p:graphicEl>
                                              <a:dgm id="{0C66E443-09BC-47E7-BC05-2E3E007576F7}"/>
                                            </p:graphicEl>
                                          </p:spTgt>
                                        </p:tgtEl>
                                        <p:attrNameLst>
                                          <p:attrName>style.visibility</p:attrName>
                                        </p:attrNameLst>
                                      </p:cBhvr>
                                      <p:to>
                                        <p:strVal val="visible"/>
                                      </p:to>
                                    </p:set>
                                    <p:anim calcmode="lin" valueType="num">
                                      <p:cBhvr additive="base">
                                        <p:cTn id="173" dur="500" fill="hold"/>
                                        <p:tgtEl>
                                          <p:spTgt spid="7">
                                            <p:graphicEl>
                                              <a:dgm id="{0C66E443-09BC-47E7-BC05-2E3E007576F7}"/>
                                            </p:graphicEl>
                                          </p:spTgt>
                                        </p:tgtEl>
                                        <p:attrNameLst>
                                          <p:attrName>ppt_x</p:attrName>
                                        </p:attrNameLst>
                                      </p:cBhvr>
                                      <p:tavLst>
                                        <p:tav tm="0">
                                          <p:val>
                                            <p:strVal val="#ppt_x"/>
                                          </p:val>
                                        </p:tav>
                                        <p:tav tm="100000">
                                          <p:val>
                                            <p:strVal val="#ppt_x"/>
                                          </p:val>
                                        </p:tav>
                                      </p:tavLst>
                                    </p:anim>
                                    <p:anim calcmode="lin" valueType="num">
                                      <p:cBhvr additive="base">
                                        <p:cTn id="174" dur="500" fill="hold"/>
                                        <p:tgtEl>
                                          <p:spTgt spid="7">
                                            <p:graphicEl>
                                              <a:dgm id="{0C66E443-09BC-47E7-BC05-2E3E007576F7}"/>
                                            </p:graphicEl>
                                          </p:spTgt>
                                        </p:tgtEl>
                                        <p:attrNameLst>
                                          <p:attrName>ppt_y</p:attrName>
                                        </p:attrNameLst>
                                      </p:cBhvr>
                                      <p:tavLst>
                                        <p:tav tm="0">
                                          <p:val>
                                            <p:strVal val="1+#ppt_h/2"/>
                                          </p:val>
                                        </p:tav>
                                        <p:tav tm="100000">
                                          <p:val>
                                            <p:strVal val="#ppt_y"/>
                                          </p:val>
                                        </p:tav>
                                      </p:tavLst>
                                    </p:anim>
                                  </p:childTnLst>
                                </p:cTn>
                              </p:par>
                              <p:par>
                                <p:cTn id="175" presetID="2" presetClass="entr" presetSubtype="4" fill="hold" grpId="0" nodeType="withEffect">
                                  <p:stCondLst>
                                    <p:cond delay="0"/>
                                  </p:stCondLst>
                                  <p:childTnLst>
                                    <p:set>
                                      <p:cBhvr>
                                        <p:cTn id="176" dur="1" fill="hold">
                                          <p:stCondLst>
                                            <p:cond delay="0"/>
                                          </p:stCondLst>
                                        </p:cTn>
                                        <p:tgtEl>
                                          <p:spTgt spid="7">
                                            <p:graphicEl>
                                              <a:dgm id="{32DFE364-ACEA-4620-8A1C-843C38C58EB3}"/>
                                            </p:graphicEl>
                                          </p:spTgt>
                                        </p:tgtEl>
                                        <p:attrNameLst>
                                          <p:attrName>style.visibility</p:attrName>
                                        </p:attrNameLst>
                                      </p:cBhvr>
                                      <p:to>
                                        <p:strVal val="visible"/>
                                      </p:to>
                                    </p:set>
                                    <p:anim calcmode="lin" valueType="num">
                                      <p:cBhvr additive="base">
                                        <p:cTn id="177" dur="500" fill="hold"/>
                                        <p:tgtEl>
                                          <p:spTgt spid="7">
                                            <p:graphicEl>
                                              <a:dgm id="{32DFE364-ACEA-4620-8A1C-843C38C58EB3}"/>
                                            </p:graphicEl>
                                          </p:spTgt>
                                        </p:tgtEl>
                                        <p:attrNameLst>
                                          <p:attrName>ppt_x</p:attrName>
                                        </p:attrNameLst>
                                      </p:cBhvr>
                                      <p:tavLst>
                                        <p:tav tm="0">
                                          <p:val>
                                            <p:strVal val="#ppt_x"/>
                                          </p:val>
                                        </p:tav>
                                        <p:tav tm="100000">
                                          <p:val>
                                            <p:strVal val="#ppt_x"/>
                                          </p:val>
                                        </p:tav>
                                      </p:tavLst>
                                    </p:anim>
                                    <p:anim calcmode="lin" valueType="num">
                                      <p:cBhvr additive="base">
                                        <p:cTn id="178" dur="500" fill="hold"/>
                                        <p:tgtEl>
                                          <p:spTgt spid="7">
                                            <p:graphicEl>
                                              <a:dgm id="{32DFE364-ACEA-4620-8A1C-843C38C58EB3}"/>
                                            </p:graphicEl>
                                          </p:spTgt>
                                        </p:tgtEl>
                                        <p:attrNameLst>
                                          <p:attrName>ppt_y</p:attrName>
                                        </p:attrNameLst>
                                      </p:cBhvr>
                                      <p:tavLst>
                                        <p:tav tm="0">
                                          <p:val>
                                            <p:strVal val="1+#ppt_h/2"/>
                                          </p:val>
                                        </p:tav>
                                        <p:tav tm="100000">
                                          <p:val>
                                            <p:strVal val="#ppt_y"/>
                                          </p:val>
                                        </p:tav>
                                      </p:tavLst>
                                    </p:anim>
                                  </p:childTnLst>
                                </p:cTn>
                              </p:par>
                              <p:par>
                                <p:cTn id="179" presetID="2" presetClass="entr" presetSubtype="4" fill="hold" grpId="0" nodeType="withEffect">
                                  <p:stCondLst>
                                    <p:cond delay="0"/>
                                  </p:stCondLst>
                                  <p:childTnLst>
                                    <p:set>
                                      <p:cBhvr>
                                        <p:cTn id="180" dur="1" fill="hold">
                                          <p:stCondLst>
                                            <p:cond delay="0"/>
                                          </p:stCondLst>
                                        </p:cTn>
                                        <p:tgtEl>
                                          <p:spTgt spid="6">
                                            <p:txEl>
                                              <p:pRg st="0" end="0"/>
                                            </p:txEl>
                                          </p:spTgt>
                                        </p:tgtEl>
                                        <p:attrNameLst>
                                          <p:attrName>style.visibility</p:attrName>
                                        </p:attrNameLst>
                                      </p:cBhvr>
                                      <p:to>
                                        <p:strVal val="visible"/>
                                      </p:to>
                                    </p:set>
                                    <p:anim calcmode="lin" valueType="num">
                                      <p:cBhvr additive="base">
                                        <p:cTn id="181"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82" dur="500" fill="hold"/>
                                        <p:tgtEl>
                                          <p:spTgt spid="6">
                                            <p:txEl>
                                              <p:pRg st="0" end="0"/>
                                            </p:txEl>
                                          </p:spTgt>
                                        </p:tgtEl>
                                        <p:attrNameLst>
                                          <p:attrName>ppt_y</p:attrName>
                                        </p:attrNameLst>
                                      </p:cBhvr>
                                      <p:tavLst>
                                        <p:tav tm="0">
                                          <p:val>
                                            <p:strVal val="1+#ppt_h/2"/>
                                          </p:val>
                                        </p:tav>
                                        <p:tav tm="100000">
                                          <p:val>
                                            <p:strVal val="#ppt_y"/>
                                          </p:val>
                                        </p:tav>
                                      </p:tavLst>
                                    </p:anim>
                                  </p:childTnLst>
                                </p:cTn>
                              </p:par>
                              <p:par>
                                <p:cTn id="183" presetID="2" presetClass="entr" presetSubtype="4" fill="hold" grpId="0" nodeType="withEffect">
                                  <p:stCondLst>
                                    <p:cond delay="0"/>
                                  </p:stCondLst>
                                  <p:childTnLst>
                                    <p:set>
                                      <p:cBhvr>
                                        <p:cTn id="184" dur="1" fill="hold">
                                          <p:stCondLst>
                                            <p:cond delay="0"/>
                                          </p:stCondLst>
                                        </p:cTn>
                                        <p:tgtEl>
                                          <p:spTgt spid="6">
                                            <p:txEl>
                                              <p:pRg st="1" end="1"/>
                                            </p:txEl>
                                          </p:spTgt>
                                        </p:tgtEl>
                                        <p:attrNameLst>
                                          <p:attrName>style.visibility</p:attrName>
                                        </p:attrNameLst>
                                      </p:cBhvr>
                                      <p:to>
                                        <p:strVal val="visible"/>
                                      </p:to>
                                    </p:set>
                                    <p:anim calcmode="lin" valueType="num">
                                      <p:cBhvr additive="base">
                                        <p:cTn id="185"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86" dur="500" fill="hold"/>
                                        <p:tgtEl>
                                          <p:spTgt spid="6">
                                            <p:txEl>
                                              <p:pRg st="1" end="1"/>
                                            </p:txEl>
                                          </p:spTgt>
                                        </p:tgtEl>
                                        <p:attrNameLst>
                                          <p:attrName>ppt_y</p:attrName>
                                        </p:attrNameLst>
                                      </p:cBhvr>
                                      <p:tavLst>
                                        <p:tav tm="0">
                                          <p:val>
                                            <p:strVal val="1+#ppt_h/2"/>
                                          </p:val>
                                        </p:tav>
                                        <p:tav tm="100000">
                                          <p:val>
                                            <p:strVal val="#ppt_y"/>
                                          </p:val>
                                        </p:tav>
                                      </p:tavLst>
                                    </p:anim>
                                  </p:childTnLst>
                                </p:cTn>
                              </p:par>
                              <p:par>
                                <p:cTn id="187" presetID="2" presetClass="entr" presetSubtype="4" fill="hold" grpId="0" nodeType="withEffect">
                                  <p:stCondLst>
                                    <p:cond delay="0"/>
                                  </p:stCondLst>
                                  <p:childTnLst>
                                    <p:set>
                                      <p:cBhvr>
                                        <p:cTn id="188" dur="1" fill="hold">
                                          <p:stCondLst>
                                            <p:cond delay="0"/>
                                          </p:stCondLst>
                                        </p:cTn>
                                        <p:tgtEl>
                                          <p:spTgt spid="8">
                                            <p:txEl>
                                              <p:pRg st="0" end="0"/>
                                            </p:txEl>
                                          </p:spTgt>
                                        </p:tgtEl>
                                        <p:attrNameLst>
                                          <p:attrName>style.visibility</p:attrName>
                                        </p:attrNameLst>
                                      </p:cBhvr>
                                      <p:to>
                                        <p:strVal val="visible"/>
                                      </p:to>
                                    </p:set>
                                    <p:anim calcmode="lin" valueType="num">
                                      <p:cBhvr additive="base">
                                        <p:cTn id="189"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190" dur="500" fill="hold"/>
                                        <p:tgtEl>
                                          <p:spTgt spid="8">
                                            <p:txEl>
                                              <p:pRg st="0" end="0"/>
                                            </p:txEl>
                                          </p:spTgt>
                                        </p:tgtEl>
                                        <p:attrNameLst>
                                          <p:attrName>ppt_y</p:attrName>
                                        </p:attrNameLst>
                                      </p:cBhvr>
                                      <p:tavLst>
                                        <p:tav tm="0">
                                          <p:val>
                                            <p:strVal val="1+#ppt_h/2"/>
                                          </p:val>
                                        </p:tav>
                                        <p:tav tm="100000">
                                          <p:val>
                                            <p:strVal val="#ppt_y"/>
                                          </p:val>
                                        </p:tav>
                                      </p:tavLst>
                                    </p:anim>
                                  </p:childTnLst>
                                </p:cTn>
                              </p:par>
                              <p:par>
                                <p:cTn id="191" presetID="2" presetClass="entr" presetSubtype="4" fill="hold" grpId="0" nodeType="withEffect">
                                  <p:stCondLst>
                                    <p:cond delay="0"/>
                                  </p:stCondLst>
                                  <p:childTnLst>
                                    <p:set>
                                      <p:cBhvr>
                                        <p:cTn id="192" dur="1" fill="hold">
                                          <p:stCondLst>
                                            <p:cond delay="0"/>
                                          </p:stCondLst>
                                        </p:cTn>
                                        <p:tgtEl>
                                          <p:spTgt spid="8">
                                            <p:txEl>
                                              <p:pRg st="1" end="1"/>
                                            </p:txEl>
                                          </p:spTgt>
                                        </p:tgtEl>
                                        <p:attrNameLst>
                                          <p:attrName>style.visibility</p:attrName>
                                        </p:attrNameLst>
                                      </p:cBhvr>
                                      <p:to>
                                        <p:strVal val="visible"/>
                                      </p:to>
                                    </p:set>
                                    <p:anim calcmode="lin" valueType="num">
                                      <p:cBhvr additive="base">
                                        <p:cTn id="193"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194" dur="500" fill="hold"/>
                                        <p:tgtEl>
                                          <p:spTgt spid="8">
                                            <p:txEl>
                                              <p:pRg st="1" end="1"/>
                                            </p:txEl>
                                          </p:spTgt>
                                        </p:tgtEl>
                                        <p:attrNameLst>
                                          <p:attrName>ppt_y</p:attrName>
                                        </p:attrNameLst>
                                      </p:cBhvr>
                                      <p:tavLst>
                                        <p:tav tm="0">
                                          <p:val>
                                            <p:strVal val="1+#ppt_h/2"/>
                                          </p:val>
                                        </p:tav>
                                        <p:tav tm="100000">
                                          <p:val>
                                            <p:strVal val="#ppt_y"/>
                                          </p:val>
                                        </p:tav>
                                      </p:tavLst>
                                    </p:anim>
                                  </p:childTnLst>
                                </p:cTn>
                              </p:par>
                              <p:par>
                                <p:cTn id="195" presetID="2" presetClass="entr" presetSubtype="4" fill="hold" grpId="0" nodeType="withEffect">
                                  <p:stCondLst>
                                    <p:cond delay="0"/>
                                  </p:stCondLst>
                                  <p:childTnLst>
                                    <p:set>
                                      <p:cBhvr>
                                        <p:cTn id="196" dur="1" fill="hold">
                                          <p:stCondLst>
                                            <p:cond delay="0"/>
                                          </p:stCondLst>
                                        </p:cTn>
                                        <p:tgtEl>
                                          <p:spTgt spid="8">
                                            <p:txEl>
                                              <p:pRg st="2" end="2"/>
                                            </p:txEl>
                                          </p:spTgt>
                                        </p:tgtEl>
                                        <p:attrNameLst>
                                          <p:attrName>style.visibility</p:attrName>
                                        </p:attrNameLst>
                                      </p:cBhvr>
                                      <p:to>
                                        <p:strVal val="visible"/>
                                      </p:to>
                                    </p:set>
                                    <p:anim calcmode="lin" valueType="num">
                                      <p:cBhvr additive="base">
                                        <p:cTn id="197"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198" dur="500" fill="hold"/>
                                        <p:tgtEl>
                                          <p:spTgt spid="8">
                                            <p:txEl>
                                              <p:pRg st="2" end="2"/>
                                            </p:txEl>
                                          </p:spTgt>
                                        </p:tgtEl>
                                        <p:attrNameLst>
                                          <p:attrName>ppt_y</p:attrName>
                                        </p:attrNameLst>
                                      </p:cBhvr>
                                      <p:tavLst>
                                        <p:tav tm="0">
                                          <p:val>
                                            <p:strVal val="1+#ppt_h/2"/>
                                          </p:val>
                                        </p:tav>
                                        <p:tav tm="100000">
                                          <p:val>
                                            <p:strVal val="#ppt_y"/>
                                          </p:val>
                                        </p:tav>
                                      </p:tavLst>
                                    </p:anim>
                                  </p:childTnLst>
                                </p:cTn>
                              </p:par>
                              <p:par>
                                <p:cTn id="199" presetID="2" presetClass="entr" presetSubtype="4" fill="hold" grpId="0" nodeType="withEffect">
                                  <p:stCondLst>
                                    <p:cond delay="0"/>
                                  </p:stCondLst>
                                  <p:childTnLst>
                                    <p:set>
                                      <p:cBhvr>
                                        <p:cTn id="200" dur="1" fill="hold">
                                          <p:stCondLst>
                                            <p:cond delay="0"/>
                                          </p:stCondLst>
                                        </p:cTn>
                                        <p:tgtEl>
                                          <p:spTgt spid="9">
                                            <p:txEl>
                                              <p:pRg st="0" end="0"/>
                                            </p:txEl>
                                          </p:spTgt>
                                        </p:tgtEl>
                                        <p:attrNameLst>
                                          <p:attrName>style.visibility</p:attrName>
                                        </p:attrNameLst>
                                      </p:cBhvr>
                                      <p:to>
                                        <p:strVal val="visible"/>
                                      </p:to>
                                    </p:set>
                                    <p:anim calcmode="lin" valueType="num">
                                      <p:cBhvr additive="base">
                                        <p:cTn id="201"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202" dur="500" fill="hold"/>
                                        <p:tgtEl>
                                          <p:spTgt spid="9">
                                            <p:txEl>
                                              <p:pRg st="0" end="0"/>
                                            </p:txEl>
                                          </p:spTgt>
                                        </p:tgtEl>
                                        <p:attrNameLst>
                                          <p:attrName>ppt_y</p:attrName>
                                        </p:attrNameLst>
                                      </p:cBhvr>
                                      <p:tavLst>
                                        <p:tav tm="0">
                                          <p:val>
                                            <p:strVal val="1+#ppt_h/2"/>
                                          </p:val>
                                        </p:tav>
                                        <p:tav tm="100000">
                                          <p:val>
                                            <p:strVal val="#ppt_y"/>
                                          </p:val>
                                        </p:tav>
                                      </p:tavLst>
                                    </p:anim>
                                  </p:childTnLst>
                                </p:cTn>
                              </p:par>
                              <p:par>
                                <p:cTn id="203" presetID="2" presetClass="entr" presetSubtype="4" fill="hold" grpId="0" nodeType="withEffect">
                                  <p:stCondLst>
                                    <p:cond delay="0"/>
                                  </p:stCondLst>
                                  <p:childTnLst>
                                    <p:set>
                                      <p:cBhvr>
                                        <p:cTn id="204" dur="1" fill="hold">
                                          <p:stCondLst>
                                            <p:cond delay="0"/>
                                          </p:stCondLst>
                                        </p:cTn>
                                        <p:tgtEl>
                                          <p:spTgt spid="10">
                                            <p:txEl>
                                              <p:pRg st="0" end="0"/>
                                            </p:txEl>
                                          </p:spTgt>
                                        </p:tgtEl>
                                        <p:attrNameLst>
                                          <p:attrName>style.visibility</p:attrName>
                                        </p:attrNameLst>
                                      </p:cBhvr>
                                      <p:to>
                                        <p:strVal val="visible"/>
                                      </p:to>
                                    </p:set>
                                    <p:anim calcmode="lin" valueType="num">
                                      <p:cBhvr additive="base">
                                        <p:cTn id="205"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206" dur="500" fill="hold"/>
                                        <p:tgtEl>
                                          <p:spTgt spid="10">
                                            <p:txEl>
                                              <p:pRg st="0" end="0"/>
                                            </p:txEl>
                                          </p:spTgt>
                                        </p:tgtEl>
                                        <p:attrNameLst>
                                          <p:attrName>ppt_y</p:attrName>
                                        </p:attrNameLst>
                                      </p:cBhvr>
                                      <p:tavLst>
                                        <p:tav tm="0">
                                          <p:val>
                                            <p:strVal val="1+#ppt_h/2"/>
                                          </p:val>
                                        </p:tav>
                                        <p:tav tm="100000">
                                          <p:val>
                                            <p:strVal val="#ppt_y"/>
                                          </p:val>
                                        </p:tav>
                                      </p:tavLst>
                                    </p:anim>
                                  </p:childTnLst>
                                </p:cTn>
                              </p:par>
                              <p:par>
                                <p:cTn id="207" presetID="2" presetClass="entr" presetSubtype="4" fill="hold" grpId="0" nodeType="withEffect">
                                  <p:stCondLst>
                                    <p:cond delay="0"/>
                                  </p:stCondLst>
                                  <p:childTnLst>
                                    <p:set>
                                      <p:cBhvr>
                                        <p:cTn id="208" dur="1" fill="hold">
                                          <p:stCondLst>
                                            <p:cond delay="0"/>
                                          </p:stCondLst>
                                        </p:cTn>
                                        <p:tgtEl>
                                          <p:spTgt spid="11">
                                            <p:txEl>
                                              <p:pRg st="0" end="0"/>
                                            </p:txEl>
                                          </p:spTgt>
                                        </p:tgtEl>
                                        <p:attrNameLst>
                                          <p:attrName>style.visibility</p:attrName>
                                        </p:attrNameLst>
                                      </p:cBhvr>
                                      <p:to>
                                        <p:strVal val="visible"/>
                                      </p:to>
                                    </p:set>
                                    <p:anim calcmode="lin" valueType="num">
                                      <p:cBhvr additive="base">
                                        <p:cTn id="209"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210" dur="500" fill="hold"/>
                                        <p:tgtEl>
                                          <p:spTgt spid="11">
                                            <p:txEl>
                                              <p:pRg st="0" end="0"/>
                                            </p:txEl>
                                          </p:spTgt>
                                        </p:tgtEl>
                                        <p:attrNameLst>
                                          <p:attrName>ppt_y</p:attrName>
                                        </p:attrNameLst>
                                      </p:cBhvr>
                                      <p:tavLst>
                                        <p:tav tm="0">
                                          <p:val>
                                            <p:strVal val="1+#ppt_h/2"/>
                                          </p:val>
                                        </p:tav>
                                        <p:tav tm="100000">
                                          <p:val>
                                            <p:strVal val="#ppt_y"/>
                                          </p:val>
                                        </p:tav>
                                      </p:tavLst>
                                    </p:anim>
                                  </p:childTnLst>
                                </p:cTn>
                              </p:par>
                              <p:par>
                                <p:cTn id="211" presetID="2" presetClass="entr" presetSubtype="4" fill="hold" grpId="0" nodeType="withEffect">
                                  <p:stCondLst>
                                    <p:cond delay="0"/>
                                  </p:stCondLst>
                                  <p:childTnLst>
                                    <p:set>
                                      <p:cBhvr>
                                        <p:cTn id="212" dur="1" fill="hold">
                                          <p:stCondLst>
                                            <p:cond delay="0"/>
                                          </p:stCondLst>
                                        </p:cTn>
                                        <p:tgtEl>
                                          <p:spTgt spid="12">
                                            <p:txEl>
                                              <p:pRg st="0" end="0"/>
                                            </p:txEl>
                                          </p:spTgt>
                                        </p:tgtEl>
                                        <p:attrNameLst>
                                          <p:attrName>style.visibility</p:attrName>
                                        </p:attrNameLst>
                                      </p:cBhvr>
                                      <p:to>
                                        <p:strVal val="visible"/>
                                      </p:to>
                                    </p:set>
                                    <p:anim calcmode="lin" valueType="num">
                                      <p:cBhvr additive="base">
                                        <p:cTn id="213"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214" dur="500" fill="hold"/>
                                        <p:tgtEl>
                                          <p:spTgt spid="12">
                                            <p:txEl>
                                              <p:pRg st="0" end="0"/>
                                            </p:txEl>
                                          </p:spTgt>
                                        </p:tgtEl>
                                        <p:attrNameLst>
                                          <p:attrName>ppt_y</p:attrName>
                                        </p:attrNameLst>
                                      </p:cBhvr>
                                      <p:tavLst>
                                        <p:tav tm="0">
                                          <p:val>
                                            <p:strVal val="1+#ppt_h/2"/>
                                          </p:val>
                                        </p:tav>
                                        <p:tav tm="100000">
                                          <p:val>
                                            <p:strVal val="#ppt_y"/>
                                          </p:val>
                                        </p:tav>
                                      </p:tavLst>
                                    </p:anim>
                                  </p:childTnLst>
                                </p:cTn>
                              </p:par>
                              <p:par>
                                <p:cTn id="215" presetID="2" presetClass="entr" presetSubtype="4" fill="hold" grpId="0" nodeType="withEffect">
                                  <p:stCondLst>
                                    <p:cond delay="0"/>
                                  </p:stCondLst>
                                  <p:childTnLst>
                                    <p:set>
                                      <p:cBhvr>
                                        <p:cTn id="216" dur="1" fill="hold">
                                          <p:stCondLst>
                                            <p:cond delay="0"/>
                                          </p:stCondLst>
                                        </p:cTn>
                                        <p:tgtEl>
                                          <p:spTgt spid="13">
                                            <p:txEl>
                                              <p:pRg st="0" end="0"/>
                                            </p:txEl>
                                          </p:spTgt>
                                        </p:tgtEl>
                                        <p:attrNameLst>
                                          <p:attrName>style.visibility</p:attrName>
                                        </p:attrNameLst>
                                      </p:cBhvr>
                                      <p:to>
                                        <p:strVal val="visible"/>
                                      </p:to>
                                    </p:set>
                                    <p:anim calcmode="lin" valueType="num">
                                      <p:cBhvr additive="base">
                                        <p:cTn id="217"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additive="base">
                                        <p:cTn id="218" dur="500" fill="hold"/>
                                        <p:tgtEl>
                                          <p:spTgt spid="13">
                                            <p:txEl>
                                              <p:pRg st="0" end="0"/>
                                            </p:txEl>
                                          </p:spTgt>
                                        </p:tgtEl>
                                        <p:attrNameLst>
                                          <p:attrName>ppt_y</p:attrName>
                                        </p:attrNameLst>
                                      </p:cBhvr>
                                      <p:tavLst>
                                        <p:tav tm="0">
                                          <p:val>
                                            <p:strVal val="1+#ppt_h/2"/>
                                          </p:val>
                                        </p:tav>
                                        <p:tav tm="100000">
                                          <p:val>
                                            <p:strVal val="#ppt_y"/>
                                          </p:val>
                                        </p:tav>
                                      </p:tavLst>
                                    </p:anim>
                                  </p:childTnLst>
                                </p:cTn>
                              </p:par>
                              <p:par>
                                <p:cTn id="219" presetID="2" presetClass="entr" presetSubtype="4" fill="hold" grpId="0" nodeType="withEffect">
                                  <p:stCondLst>
                                    <p:cond delay="0"/>
                                  </p:stCondLst>
                                  <p:childTnLst>
                                    <p:set>
                                      <p:cBhvr>
                                        <p:cTn id="220" dur="1" fill="hold">
                                          <p:stCondLst>
                                            <p:cond delay="0"/>
                                          </p:stCondLst>
                                        </p:cTn>
                                        <p:tgtEl>
                                          <p:spTgt spid="14">
                                            <p:txEl>
                                              <p:pRg st="0" end="0"/>
                                            </p:txEl>
                                          </p:spTgt>
                                        </p:tgtEl>
                                        <p:attrNameLst>
                                          <p:attrName>style.visibility</p:attrName>
                                        </p:attrNameLst>
                                      </p:cBhvr>
                                      <p:to>
                                        <p:strVal val="visible"/>
                                      </p:to>
                                    </p:set>
                                    <p:anim calcmode="lin" valueType="num">
                                      <p:cBhvr additive="base">
                                        <p:cTn id="221"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222" dur="500" fill="hold"/>
                                        <p:tgtEl>
                                          <p:spTgt spid="14">
                                            <p:txEl>
                                              <p:pRg st="0" end="0"/>
                                            </p:txEl>
                                          </p:spTgt>
                                        </p:tgtEl>
                                        <p:attrNameLst>
                                          <p:attrName>ppt_y</p:attrName>
                                        </p:attrNameLst>
                                      </p:cBhvr>
                                      <p:tavLst>
                                        <p:tav tm="0">
                                          <p:val>
                                            <p:strVal val="1+#ppt_h/2"/>
                                          </p:val>
                                        </p:tav>
                                        <p:tav tm="100000">
                                          <p:val>
                                            <p:strVal val="#ppt_y"/>
                                          </p:val>
                                        </p:tav>
                                      </p:tavLst>
                                    </p:anim>
                                  </p:childTnLst>
                                </p:cTn>
                              </p:par>
                              <p:par>
                                <p:cTn id="223" presetID="2" presetClass="entr" presetSubtype="4" fill="hold" grpId="0" nodeType="withEffect">
                                  <p:stCondLst>
                                    <p:cond delay="0"/>
                                  </p:stCondLst>
                                  <p:childTnLst>
                                    <p:set>
                                      <p:cBhvr>
                                        <p:cTn id="224" dur="1" fill="hold">
                                          <p:stCondLst>
                                            <p:cond delay="0"/>
                                          </p:stCondLst>
                                        </p:cTn>
                                        <p:tgtEl>
                                          <p:spTgt spid="15">
                                            <p:txEl>
                                              <p:pRg st="0" end="0"/>
                                            </p:txEl>
                                          </p:spTgt>
                                        </p:tgtEl>
                                        <p:attrNameLst>
                                          <p:attrName>style.visibility</p:attrName>
                                        </p:attrNameLst>
                                      </p:cBhvr>
                                      <p:to>
                                        <p:strVal val="visible"/>
                                      </p:to>
                                    </p:set>
                                    <p:anim calcmode="lin" valueType="num">
                                      <p:cBhvr additive="base">
                                        <p:cTn id="225" dur="500" fill="hold"/>
                                        <p:tgtEl>
                                          <p:spTgt spid="15">
                                            <p:txEl>
                                              <p:pRg st="0" end="0"/>
                                            </p:txEl>
                                          </p:spTgt>
                                        </p:tgtEl>
                                        <p:attrNameLst>
                                          <p:attrName>ppt_x</p:attrName>
                                        </p:attrNameLst>
                                      </p:cBhvr>
                                      <p:tavLst>
                                        <p:tav tm="0">
                                          <p:val>
                                            <p:strVal val="#ppt_x"/>
                                          </p:val>
                                        </p:tav>
                                        <p:tav tm="100000">
                                          <p:val>
                                            <p:strVal val="#ppt_x"/>
                                          </p:val>
                                        </p:tav>
                                      </p:tavLst>
                                    </p:anim>
                                    <p:anim calcmode="lin" valueType="num">
                                      <p:cBhvr additive="base">
                                        <p:cTn id="226" dur="500" fill="hold"/>
                                        <p:tgtEl>
                                          <p:spTgt spid="15">
                                            <p:txEl>
                                              <p:pRg st="0" end="0"/>
                                            </p:txEl>
                                          </p:spTgt>
                                        </p:tgtEl>
                                        <p:attrNameLst>
                                          <p:attrName>ppt_y</p:attrName>
                                        </p:attrNameLst>
                                      </p:cBhvr>
                                      <p:tavLst>
                                        <p:tav tm="0">
                                          <p:val>
                                            <p:strVal val="1+#ppt_h/2"/>
                                          </p:val>
                                        </p:tav>
                                        <p:tav tm="100000">
                                          <p:val>
                                            <p:strVal val="#ppt_y"/>
                                          </p:val>
                                        </p:tav>
                                      </p:tavLst>
                                    </p:anim>
                                  </p:childTnLst>
                                </p:cTn>
                              </p:par>
                              <p:par>
                                <p:cTn id="227" presetID="2" presetClass="entr" presetSubtype="4" fill="hold" grpId="0" nodeType="withEffect">
                                  <p:stCondLst>
                                    <p:cond delay="0"/>
                                  </p:stCondLst>
                                  <p:childTnLst>
                                    <p:set>
                                      <p:cBhvr>
                                        <p:cTn id="228" dur="1" fill="hold">
                                          <p:stCondLst>
                                            <p:cond delay="0"/>
                                          </p:stCondLst>
                                        </p:cTn>
                                        <p:tgtEl>
                                          <p:spTgt spid="16">
                                            <p:txEl>
                                              <p:pRg st="0" end="0"/>
                                            </p:txEl>
                                          </p:spTgt>
                                        </p:tgtEl>
                                        <p:attrNameLst>
                                          <p:attrName>style.visibility</p:attrName>
                                        </p:attrNameLst>
                                      </p:cBhvr>
                                      <p:to>
                                        <p:strVal val="visible"/>
                                      </p:to>
                                    </p:set>
                                    <p:anim calcmode="lin" valueType="num">
                                      <p:cBhvr additive="base">
                                        <p:cTn id="229"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additive="base">
                                        <p:cTn id="230" dur="500" fill="hold"/>
                                        <p:tgtEl>
                                          <p:spTgt spid="16">
                                            <p:txEl>
                                              <p:pRg st="0" end="0"/>
                                            </p:txEl>
                                          </p:spTgt>
                                        </p:tgtEl>
                                        <p:attrNameLst>
                                          <p:attrName>ppt_y</p:attrName>
                                        </p:attrNameLst>
                                      </p:cBhvr>
                                      <p:tavLst>
                                        <p:tav tm="0">
                                          <p:val>
                                            <p:strVal val="1+#ppt_h/2"/>
                                          </p:val>
                                        </p:tav>
                                        <p:tav tm="100000">
                                          <p:val>
                                            <p:strVal val="#ppt_y"/>
                                          </p:val>
                                        </p:tav>
                                      </p:tavLst>
                                    </p:anim>
                                  </p:childTnLst>
                                </p:cTn>
                              </p:par>
                              <p:par>
                                <p:cTn id="231" presetID="2" presetClass="entr" presetSubtype="4" fill="hold" grpId="0" nodeType="withEffect">
                                  <p:stCondLst>
                                    <p:cond delay="0"/>
                                  </p:stCondLst>
                                  <p:childTnLst>
                                    <p:set>
                                      <p:cBhvr>
                                        <p:cTn id="232" dur="1" fill="hold">
                                          <p:stCondLst>
                                            <p:cond delay="0"/>
                                          </p:stCondLst>
                                        </p:cTn>
                                        <p:tgtEl>
                                          <p:spTgt spid="17">
                                            <p:txEl>
                                              <p:pRg st="0" end="0"/>
                                            </p:txEl>
                                          </p:spTgt>
                                        </p:tgtEl>
                                        <p:attrNameLst>
                                          <p:attrName>style.visibility</p:attrName>
                                        </p:attrNameLst>
                                      </p:cBhvr>
                                      <p:to>
                                        <p:strVal val="visible"/>
                                      </p:to>
                                    </p:set>
                                    <p:anim calcmode="lin" valueType="num">
                                      <p:cBhvr additive="base">
                                        <p:cTn id="233" dur="50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234" dur="500" fill="hold"/>
                                        <p:tgtEl>
                                          <p:spTgt spid="17">
                                            <p:txEl>
                                              <p:pRg st="0" end="0"/>
                                            </p:txEl>
                                          </p:spTgt>
                                        </p:tgtEl>
                                        <p:attrNameLst>
                                          <p:attrName>ppt_y</p:attrName>
                                        </p:attrNameLst>
                                      </p:cBhvr>
                                      <p:tavLst>
                                        <p:tav tm="0">
                                          <p:val>
                                            <p:strVal val="1+#ppt_h/2"/>
                                          </p:val>
                                        </p:tav>
                                        <p:tav tm="100000">
                                          <p:val>
                                            <p:strVal val="#ppt_y"/>
                                          </p:val>
                                        </p:tav>
                                      </p:tavLst>
                                    </p:anim>
                                  </p:childTnLst>
                                </p:cTn>
                              </p:par>
                              <p:par>
                                <p:cTn id="235" presetID="2" presetClass="entr" presetSubtype="4" fill="hold" grpId="0" nodeType="withEffect">
                                  <p:stCondLst>
                                    <p:cond delay="0"/>
                                  </p:stCondLst>
                                  <p:childTnLst>
                                    <p:set>
                                      <p:cBhvr>
                                        <p:cTn id="236" dur="1" fill="hold">
                                          <p:stCondLst>
                                            <p:cond delay="0"/>
                                          </p:stCondLst>
                                        </p:cTn>
                                        <p:tgtEl>
                                          <p:spTgt spid="18">
                                            <p:txEl>
                                              <p:pRg st="0" end="0"/>
                                            </p:txEl>
                                          </p:spTgt>
                                        </p:tgtEl>
                                        <p:attrNameLst>
                                          <p:attrName>style.visibility</p:attrName>
                                        </p:attrNameLst>
                                      </p:cBhvr>
                                      <p:to>
                                        <p:strVal val="visible"/>
                                      </p:to>
                                    </p:set>
                                    <p:anim calcmode="lin" valueType="num">
                                      <p:cBhvr additive="base">
                                        <p:cTn id="237" dur="500" fill="hold"/>
                                        <p:tgtEl>
                                          <p:spTgt spid="18">
                                            <p:txEl>
                                              <p:pRg st="0" end="0"/>
                                            </p:txEl>
                                          </p:spTgt>
                                        </p:tgtEl>
                                        <p:attrNameLst>
                                          <p:attrName>ppt_x</p:attrName>
                                        </p:attrNameLst>
                                      </p:cBhvr>
                                      <p:tavLst>
                                        <p:tav tm="0">
                                          <p:val>
                                            <p:strVal val="#ppt_x"/>
                                          </p:val>
                                        </p:tav>
                                        <p:tav tm="100000">
                                          <p:val>
                                            <p:strVal val="#ppt_x"/>
                                          </p:val>
                                        </p:tav>
                                      </p:tavLst>
                                    </p:anim>
                                    <p:anim calcmode="lin" valueType="num">
                                      <p:cBhvr additive="base">
                                        <p:cTn id="238" dur="500" fill="hold"/>
                                        <p:tgtEl>
                                          <p:spTgt spid="18">
                                            <p:txEl>
                                              <p:pRg st="0" end="0"/>
                                            </p:txEl>
                                          </p:spTgt>
                                        </p:tgtEl>
                                        <p:attrNameLst>
                                          <p:attrName>ppt_y</p:attrName>
                                        </p:attrNameLst>
                                      </p:cBhvr>
                                      <p:tavLst>
                                        <p:tav tm="0">
                                          <p:val>
                                            <p:strVal val="1+#ppt_h/2"/>
                                          </p:val>
                                        </p:tav>
                                        <p:tav tm="100000">
                                          <p:val>
                                            <p:strVal val="#ppt_y"/>
                                          </p:val>
                                        </p:tav>
                                      </p:tavLst>
                                    </p:anim>
                                  </p:childTnLst>
                                </p:cTn>
                              </p:par>
                              <p:par>
                                <p:cTn id="239" presetID="2" presetClass="entr" presetSubtype="4" fill="hold" grpId="0" nodeType="withEffect">
                                  <p:stCondLst>
                                    <p:cond delay="0"/>
                                  </p:stCondLst>
                                  <p:childTnLst>
                                    <p:set>
                                      <p:cBhvr>
                                        <p:cTn id="240" dur="1" fill="hold">
                                          <p:stCondLst>
                                            <p:cond delay="0"/>
                                          </p:stCondLst>
                                        </p:cTn>
                                        <p:tgtEl>
                                          <p:spTgt spid="3">
                                            <p:graphicEl>
                                              <a:dgm id="{795502D3-7729-4584-A366-2D672042A9EC}"/>
                                            </p:graphicEl>
                                          </p:spTgt>
                                        </p:tgtEl>
                                        <p:attrNameLst>
                                          <p:attrName>style.visibility</p:attrName>
                                        </p:attrNameLst>
                                      </p:cBhvr>
                                      <p:to>
                                        <p:strVal val="visible"/>
                                      </p:to>
                                    </p:set>
                                    <p:anim calcmode="lin" valueType="num">
                                      <p:cBhvr additive="base">
                                        <p:cTn id="241" dur="500" fill="hold"/>
                                        <p:tgtEl>
                                          <p:spTgt spid="3">
                                            <p:graphicEl>
                                              <a:dgm id="{795502D3-7729-4584-A366-2D672042A9EC}"/>
                                            </p:graphicEl>
                                          </p:spTgt>
                                        </p:tgtEl>
                                        <p:attrNameLst>
                                          <p:attrName>ppt_x</p:attrName>
                                        </p:attrNameLst>
                                      </p:cBhvr>
                                      <p:tavLst>
                                        <p:tav tm="0">
                                          <p:val>
                                            <p:strVal val="#ppt_x"/>
                                          </p:val>
                                        </p:tav>
                                        <p:tav tm="100000">
                                          <p:val>
                                            <p:strVal val="#ppt_x"/>
                                          </p:val>
                                        </p:tav>
                                      </p:tavLst>
                                    </p:anim>
                                    <p:anim calcmode="lin" valueType="num">
                                      <p:cBhvr additive="base">
                                        <p:cTn id="242" dur="500" fill="hold"/>
                                        <p:tgtEl>
                                          <p:spTgt spid="3">
                                            <p:graphicEl>
                                              <a:dgm id="{795502D3-7729-4584-A366-2D672042A9EC}"/>
                                            </p:graphicEl>
                                          </p:spTgt>
                                        </p:tgtEl>
                                        <p:attrNameLst>
                                          <p:attrName>ppt_y</p:attrName>
                                        </p:attrNameLst>
                                      </p:cBhvr>
                                      <p:tavLst>
                                        <p:tav tm="0">
                                          <p:val>
                                            <p:strVal val="1+#ppt_h/2"/>
                                          </p:val>
                                        </p:tav>
                                        <p:tav tm="100000">
                                          <p:val>
                                            <p:strVal val="#ppt_y"/>
                                          </p:val>
                                        </p:tav>
                                      </p:tavLst>
                                    </p:anim>
                                  </p:childTnLst>
                                </p:cTn>
                              </p:par>
                              <p:par>
                                <p:cTn id="243" presetID="2" presetClass="entr" presetSubtype="4" fill="hold" grpId="0" nodeType="withEffect">
                                  <p:stCondLst>
                                    <p:cond delay="0"/>
                                  </p:stCondLst>
                                  <p:childTnLst>
                                    <p:set>
                                      <p:cBhvr>
                                        <p:cTn id="244" dur="1" fill="hold">
                                          <p:stCondLst>
                                            <p:cond delay="0"/>
                                          </p:stCondLst>
                                        </p:cTn>
                                        <p:tgtEl>
                                          <p:spTgt spid="3">
                                            <p:graphicEl>
                                              <a:dgm id="{0B8AC582-3EAD-4D7F-B419-B4462D491918}"/>
                                            </p:graphicEl>
                                          </p:spTgt>
                                        </p:tgtEl>
                                        <p:attrNameLst>
                                          <p:attrName>style.visibility</p:attrName>
                                        </p:attrNameLst>
                                      </p:cBhvr>
                                      <p:to>
                                        <p:strVal val="visible"/>
                                      </p:to>
                                    </p:set>
                                    <p:anim calcmode="lin" valueType="num">
                                      <p:cBhvr additive="base">
                                        <p:cTn id="245" dur="500" fill="hold"/>
                                        <p:tgtEl>
                                          <p:spTgt spid="3">
                                            <p:graphicEl>
                                              <a:dgm id="{0B8AC582-3EAD-4D7F-B419-B4462D491918}"/>
                                            </p:graphicEl>
                                          </p:spTgt>
                                        </p:tgtEl>
                                        <p:attrNameLst>
                                          <p:attrName>ppt_x</p:attrName>
                                        </p:attrNameLst>
                                      </p:cBhvr>
                                      <p:tavLst>
                                        <p:tav tm="0">
                                          <p:val>
                                            <p:strVal val="#ppt_x"/>
                                          </p:val>
                                        </p:tav>
                                        <p:tav tm="100000">
                                          <p:val>
                                            <p:strVal val="#ppt_x"/>
                                          </p:val>
                                        </p:tav>
                                      </p:tavLst>
                                    </p:anim>
                                    <p:anim calcmode="lin" valueType="num">
                                      <p:cBhvr additive="base">
                                        <p:cTn id="246" dur="500" fill="hold"/>
                                        <p:tgtEl>
                                          <p:spTgt spid="3">
                                            <p:graphicEl>
                                              <a:dgm id="{0B8AC582-3EAD-4D7F-B419-B4462D491918}"/>
                                            </p:graphicEl>
                                          </p:spTgt>
                                        </p:tgtEl>
                                        <p:attrNameLst>
                                          <p:attrName>ppt_y</p:attrName>
                                        </p:attrNameLst>
                                      </p:cBhvr>
                                      <p:tavLst>
                                        <p:tav tm="0">
                                          <p:val>
                                            <p:strVal val="1+#ppt_h/2"/>
                                          </p:val>
                                        </p:tav>
                                        <p:tav tm="100000">
                                          <p:val>
                                            <p:strVal val="#ppt_y"/>
                                          </p:val>
                                        </p:tav>
                                      </p:tavLst>
                                    </p:anim>
                                  </p:childTnLst>
                                </p:cTn>
                              </p:par>
                              <p:par>
                                <p:cTn id="247" presetID="2" presetClass="entr" presetSubtype="4" fill="hold" grpId="0" nodeType="withEffect">
                                  <p:stCondLst>
                                    <p:cond delay="0"/>
                                  </p:stCondLst>
                                  <p:childTnLst>
                                    <p:set>
                                      <p:cBhvr>
                                        <p:cTn id="248" dur="1" fill="hold">
                                          <p:stCondLst>
                                            <p:cond delay="0"/>
                                          </p:stCondLst>
                                        </p:cTn>
                                        <p:tgtEl>
                                          <p:spTgt spid="3">
                                            <p:graphicEl>
                                              <a:dgm id="{4F2ACEF5-4555-4FB9-AD01-ADC883DFFB0C}"/>
                                            </p:graphicEl>
                                          </p:spTgt>
                                        </p:tgtEl>
                                        <p:attrNameLst>
                                          <p:attrName>style.visibility</p:attrName>
                                        </p:attrNameLst>
                                      </p:cBhvr>
                                      <p:to>
                                        <p:strVal val="visible"/>
                                      </p:to>
                                    </p:set>
                                    <p:anim calcmode="lin" valueType="num">
                                      <p:cBhvr additive="base">
                                        <p:cTn id="249" dur="500" fill="hold"/>
                                        <p:tgtEl>
                                          <p:spTgt spid="3">
                                            <p:graphicEl>
                                              <a:dgm id="{4F2ACEF5-4555-4FB9-AD01-ADC883DFFB0C}"/>
                                            </p:graphicEl>
                                          </p:spTgt>
                                        </p:tgtEl>
                                        <p:attrNameLst>
                                          <p:attrName>ppt_x</p:attrName>
                                        </p:attrNameLst>
                                      </p:cBhvr>
                                      <p:tavLst>
                                        <p:tav tm="0">
                                          <p:val>
                                            <p:strVal val="#ppt_x"/>
                                          </p:val>
                                        </p:tav>
                                        <p:tav tm="100000">
                                          <p:val>
                                            <p:strVal val="#ppt_x"/>
                                          </p:val>
                                        </p:tav>
                                      </p:tavLst>
                                    </p:anim>
                                    <p:anim calcmode="lin" valueType="num">
                                      <p:cBhvr additive="base">
                                        <p:cTn id="250" dur="500" fill="hold"/>
                                        <p:tgtEl>
                                          <p:spTgt spid="3">
                                            <p:graphicEl>
                                              <a:dgm id="{4F2ACEF5-4555-4FB9-AD01-ADC883DFFB0C}"/>
                                            </p:graphicEl>
                                          </p:spTgt>
                                        </p:tgtEl>
                                        <p:attrNameLst>
                                          <p:attrName>ppt_y</p:attrName>
                                        </p:attrNameLst>
                                      </p:cBhvr>
                                      <p:tavLst>
                                        <p:tav tm="0">
                                          <p:val>
                                            <p:strVal val="1+#ppt_h/2"/>
                                          </p:val>
                                        </p:tav>
                                        <p:tav tm="100000">
                                          <p:val>
                                            <p:strVal val="#ppt_y"/>
                                          </p:val>
                                        </p:tav>
                                      </p:tavLst>
                                    </p:anim>
                                  </p:childTnLst>
                                </p:cTn>
                              </p:par>
                              <p:par>
                                <p:cTn id="251" presetID="2" presetClass="entr" presetSubtype="4" fill="hold" grpId="0" nodeType="withEffect">
                                  <p:stCondLst>
                                    <p:cond delay="0"/>
                                  </p:stCondLst>
                                  <p:childTnLst>
                                    <p:set>
                                      <p:cBhvr>
                                        <p:cTn id="252" dur="1" fill="hold">
                                          <p:stCondLst>
                                            <p:cond delay="0"/>
                                          </p:stCondLst>
                                        </p:cTn>
                                        <p:tgtEl>
                                          <p:spTgt spid="3">
                                            <p:graphicEl>
                                              <a:dgm id="{2000D37C-4AC2-4E18-A18D-87F0C0BBAEC7}"/>
                                            </p:graphicEl>
                                          </p:spTgt>
                                        </p:tgtEl>
                                        <p:attrNameLst>
                                          <p:attrName>style.visibility</p:attrName>
                                        </p:attrNameLst>
                                      </p:cBhvr>
                                      <p:to>
                                        <p:strVal val="visible"/>
                                      </p:to>
                                    </p:set>
                                    <p:anim calcmode="lin" valueType="num">
                                      <p:cBhvr additive="base">
                                        <p:cTn id="253" dur="500" fill="hold"/>
                                        <p:tgtEl>
                                          <p:spTgt spid="3">
                                            <p:graphicEl>
                                              <a:dgm id="{2000D37C-4AC2-4E18-A18D-87F0C0BBAEC7}"/>
                                            </p:graphicEl>
                                          </p:spTgt>
                                        </p:tgtEl>
                                        <p:attrNameLst>
                                          <p:attrName>ppt_x</p:attrName>
                                        </p:attrNameLst>
                                      </p:cBhvr>
                                      <p:tavLst>
                                        <p:tav tm="0">
                                          <p:val>
                                            <p:strVal val="#ppt_x"/>
                                          </p:val>
                                        </p:tav>
                                        <p:tav tm="100000">
                                          <p:val>
                                            <p:strVal val="#ppt_x"/>
                                          </p:val>
                                        </p:tav>
                                      </p:tavLst>
                                    </p:anim>
                                    <p:anim calcmode="lin" valueType="num">
                                      <p:cBhvr additive="base">
                                        <p:cTn id="254" dur="500" fill="hold"/>
                                        <p:tgtEl>
                                          <p:spTgt spid="3">
                                            <p:graphicEl>
                                              <a:dgm id="{2000D37C-4AC2-4E18-A18D-87F0C0BBAEC7}"/>
                                            </p:graphicEl>
                                          </p:spTgt>
                                        </p:tgtEl>
                                        <p:attrNameLst>
                                          <p:attrName>ppt_y</p:attrName>
                                        </p:attrNameLst>
                                      </p:cBhvr>
                                      <p:tavLst>
                                        <p:tav tm="0">
                                          <p:val>
                                            <p:strVal val="1+#ppt_h/2"/>
                                          </p:val>
                                        </p:tav>
                                        <p:tav tm="100000">
                                          <p:val>
                                            <p:strVal val="#ppt_y"/>
                                          </p:val>
                                        </p:tav>
                                      </p:tavLst>
                                    </p:anim>
                                  </p:childTnLst>
                                </p:cTn>
                              </p:par>
                              <p:par>
                                <p:cTn id="255" presetID="2" presetClass="entr" presetSubtype="4" fill="hold" grpId="0" nodeType="withEffect">
                                  <p:stCondLst>
                                    <p:cond delay="0"/>
                                  </p:stCondLst>
                                  <p:childTnLst>
                                    <p:set>
                                      <p:cBhvr>
                                        <p:cTn id="256" dur="1" fill="hold">
                                          <p:stCondLst>
                                            <p:cond delay="0"/>
                                          </p:stCondLst>
                                        </p:cTn>
                                        <p:tgtEl>
                                          <p:spTgt spid="3">
                                            <p:graphicEl>
                                              <a:dgm id="{72790BE7-4FB8-4230-A0B2-090CAF710CDE}"/>
                                            </p:graphicEl>
                                          </p:spTgt>
                                        </p:tgtEl>
                                        <p:attrNameLst>
                                          <p:attrName>style.visibility</p:attrName>
                                        </p:attrNameLst>
                                      </p:cBhvr>
                                      <p:to>
                                        <p:strVal val="visible"/>
                                      </p:to>
                                    </p:set>
                                    <p:anim calcmode="lin" valueType="num">
                                      <p:cBhvr additive="base">
                                        <p:cTn id="257" dur="500" fill="hold"/>
                                        <p:tgtEl>
                                          <p:spTgt spid="3">
                                            <p:graphicEl>
                                              <a:dgm id="{72790BE7-4FB8-4230-A0B2-090CAF710CDE}"/>
                                            </p:graphicEl>
                                          </p:spTgt>
                                        </p:tgtEl>
                                        <p:attrNameLst>
                                          <p:attrName>ppt_x</p:attrName>
                                        </p:attrNameLst>
                                      </p:cBhvr>
                                      <p:tavLst>
                                        <p:tav tm="0">
                                          <p:val>
                                            <p:strVal val="#ppt_x"/>
                                          </p:val>
                                        </p:tav>
                                        <p:tav tm="100000">
                                          <p:val>
                                            <p:strVal val="#ppt_x"/>
                                          </p:val>
                                        </p:tav>
                                      </p:tavLst>
                                    </p:anim>
                                    <p:anim calcmode="lin" valueType="num">
                                      <p:cBhvr additive="base">
                                        <p:cTn id="258" dur="500" fill="hold"/>
                                        <p:tgtEl>
                                          <p:spTgt spid="3">
                                            <p:graphicEl>
                                              <a:dgm id="{72790BE7-4FB8-4230-A0B2-090CAF710CDE}"/>
                                            </p:graphicEl>
                                          </p:spTgt>
                                        </p:tgtEl>
                                        <p:attrNameLst>
                                          <p:attrName>ppt_y</p:attrName>
                                        </p:attrNameLst>
                                      </p:cBhvr>
                                      <p:tavLst>
                                        <p:tav tm="0">
                                          <p:val>
                                            <p:strVal val="1+#ppt_h/2"/>
                                          </p:val>
                                        </p:tav>
                                        <p:tav tm="100000">
                                          <p:val>
                                            <p:strVal val="#ppt_y"/>
                                          </p:val>
                                        </p:tav>
                                      </p:tavLst>
                                    </p:anim>
                                  </p:childTnLst>
                                </p:cTn>
                              </p:par>
                              <p:par>
                                <p:cTn id="259" presetID="2" presetClass="entr" presetSubtype="4" fill="hold" grpId="0" nodeType="withEffect">
                                  <p:stCondLst>
                                    <p:cond delay="0"/>
                                  </p:stCondLst>
                                  <p:childTnLst>
                                    <p:set>
                                      <p:cBhvr>
                                        <p:cTn id="260" dur="1" fill="hold">
                                          <p:stCondLst>
                                            <p:cond delay="0"/>
                                          </p:stCondLst>
                                        </p:cTn>
                                        <p:tgtEl>
                                          <p:spTgt spid="3">
                                            <p:graphicEl>
                                              <a:dgm id="{61FE6977-A9ED-43B0-9ADD-184EA9E8840D}"/>
                                            </p:graphicEl>
                                          </p:spTgt>
                                        </p:tgtEl>
                                        <p:attrNameLst>
                                          <p:attrName>style.visibility</p:attrName>
                                        </p:attrNameLst>
                                      </p:cBhvr>
                                      <p:to>
                                        <p:strVal val="visible"/>
                                      </p:to>
                                    </p:set>
                                    <p:anim calcmode="lin" valueType="num">
                                      <p:cBhvr additive="base">
                                        <p:cTn id="261" dur="500" fill="hold"/>
                                        <p:tgtEl>
                                          <p:spTgt spid="3">
                                            <p:graphicEl>
                                              <a:dgm id="{61FE6977-A9ED-43B0-9ADD-184EA9E8840D}"/>
                                            </p:graphicEl>
                                          </p:spTgt>
                                        </p:tgtEl>
                                        <p:attrNameLst>
                                          <p:attrName>ppt_x</p:attrName>
                                        </p:attrNameLst>
                                      </p:cBhvr>
                                      <p:tavLst>
                                        <p:tav tm="0">
                                          <p:val>
                                            <p:strVal val="#ppt_x"/>
                                          </p:val>
                                        </p:tav>
                                        <p:tav tm="100000">
                                          <p:val>
                                            <p:strVal val="#ppt_x"/>
                                          </p:val>
                                        </p:tav>
                                      </p:tavLst>
                                    </p:anim>
                                    <p:anim calcmode="lin" valueType="num">
                                      <p:cBhvr additive="base">
                                        <p:cTn id="262" dur="500" fill="hold"/>
                                        <p:tgtEl>
                                          <p:spTgt spid="3">
                                            <p:graphicEl>
                                              <a:dgm id="{61FE6977-A9ED-43B0-9ADD-184EA9E8840D}"/>
                                            </p:graphicEl>
                                          </p:spTgt>
                                        </p:tgtEl>
                                        <p:attrNameLst>
                                          <p:attrName>ppt_y</p:attrName>
                                        </p:attrNameLst>
                                      </p:cBhvr>
                                      <p:tavLst>
                                        <p:tav tm="0">
                                          <p:val>
                                            <p:strVal val="1+#ppt_h/2"/>
                                          </p:val>
                                        </p:tav>
                                        <p:tav tm="100000">
                                          <p:val>
                                            <p:strVal val="#ppt_y"/>
                                          </p:val>
                                        </p:tav>
                                      </p:tavLst>
                                    </p:anim>
                                  </p:childTnLst>
                                </p:cTn>
                              </p:par>
                              <p:par>
                                <p:cTn id="263" presetID="2" presetClass="entr" presetSubtype="4" fill="hold" grpId="0" nodeType="withEffect">
                                  <p:stCondLst>
                                    <p:cond delay="0"/>
                                  </p:stCondLst>
                                  <p:childTnLst>
                                    <p:set>
                                      <p:cBhvr>
                                        <p:cTn id="264" dur="1" fill="hold">
                                          <p:stCondLst>
                                            <p:cond delay="0"/>
                                          </p:stCondLst>
                                        </p:cTn>
                                        <p:tgtEl>
                                          <p:spTgt spid="3">
                                            <p:graphicEl>
                                              <a:dgm id="{AF92DE60-0F21-4BEF-B8BA-564A8188C1B0}"/>
                                            </p:graphicEl>
                                          </p:spTgt>
                                        </p:tgtEl>
                                        <p:attrNameLst>
                                          <p:attrName>style.visibility</p:attrName>
                                        </p:attrNameLst>
                                      </p:cBhvr>
                                      <p:to>
                                        <p:strVal val="visible"/>
                                      </p:to>
                                    </p:set>
                                    <p:anim calcmode="lin" valueType="num">
                                      <p:cBhvr additive="base">
                                        <p:cTn id="265" dur="500" fill="hold"/>
                                        <p:tgtEl>
                                          <p:spTgt spid="3">
                                            <p:graphicEl>
                                              <a:dgm id="{AF92DE60-0F21-4BEF-B8BA-564A8188C1B0}"/>
                                            </p:graphicEl>
                                          </p:spTgt>
                                        </p:tgtEl>
                                        <p:attrNameLst>
                                          <p:attrName>ppt_x</p:attrName>
                                        </p:attrNameLst>
                                      </p:cBhvr>
                                      <p:tavLst>
                                        <p:tav tm="0">
                                          <p:val>
                                            <p:strVal val="#ppt_x"/>
                                          </p:val>
                                        </p:tav>
                                        <p:tav tm="100000">
                                          <p:val>
                                            <p:strVal val="#ppt_x"/>
                                          </p:val>
                                        </p:tav>
                                      </p:tavLst>
                                    </p:anim>
                                    <p:anim calcmode="lin" valueType="num">
                                      <p:cBhvr additive="base">
                                        <p:cTn id="266" dur="500" fill="hold"/>
                                        <p:tgtEl>
                                          <p:spTgt spid="3">
                                            <p:graphicEl>
                                              <a:dgm id="{AF92DE60-0F21-4BEF-B8BA-564A8188C1B0}"/>
                                            </p:graphicEl>
                                          </p:spTgt>
                                        </p:tgtEl>
                                        <p:attrNameLst>
                                          <p:attrName>ppt_y</p:attrName>
                                        </p:attrNameLst>
                                      </p:cBhvr>
                                      <p:tavLst>
                                        <p:tav tm="0">
                                          <p:val>
                                            <p:strVal val="1+#ppt_h/2"/>
                                          </p:val>
                                        </p:tav>
                                        <p:tav tm="100000">
                                          <p:val>
                                            <p:strVal val="#ppt_y"/>
                                          </p:val>
                                        </p:tav>
                                      </p:tavLst>
                                    </p:anim>
                                  </p:childTnLst>
                                </p:cTn>
                              </p:par>
                              <p:par>
                                <p:cTn id="267" presetID="2" presetClass="entr" presetSubtype="4" fill="hold" grpId="0" nodeType="withEffect">
                                  <p:stCondLst>
                                    <p:cond delay="0"/>
                                  </p:stCondLst>
                                  <p:childTnLst>
                                    <p:set>
                                      <p:cBhvr>
                                        <p:cTn id="268" dur="1" fill="hold">
                                          <p:stCondLst>
                                            <p:cond delay="0"/>
                                          </p:stCondLst>
                                        </p:cTn>
                                        <p:tgtEl>
                                          <p:spTgt spid="3">
                                            <p:graphicEl>
                                              <a:dgm id="{D82F0A0A-B756-41AC-96A8-B0DFFE07F08D}"/>
                                            </p:graphicEl>
                                          </p:spTgt>
                                        </p:tgtEl>
                                        <p:attrNameLst>
                                          <p:attrName>style.visibility</p:attrName>
                                        </p:attrNameLst>
                                      </p:cBhvr>
                                      <p:to>
                                        <p:strVal val="visible"/>
                                      </p:to>
                                    </p:set>
                                    <p:anim calcmode="lin" valueType="num">
                                      <p:cBhvr additive="base">
                                        <p:cTn id="269" dur="500" fill="hold"/>
                                        <p:tgtEl>
                                          <p:spTgt spid="3">
                                            <p:graphicEl>
                                              <a:dgm id="{D82F0A0A-B756-41AC-96A8-B0DFFE07F08D}"/>
                                            </p:graphicEl>
                                          </p:spTgt>
                                        </p:tgtEl>
                                        <p:attrNameLst>
                                          <p:attrName>ppt_x</p:attrName>
                                        </p:attrNameLst>
                                      </p:cBhvr>
                                      <p:tavLst>
                                        <p:tav tm="0">
                                          <p:val>
                                            <p:strVal val="#ppt_x"/>
                                          </p:val>
                                        </p:tav>
                                        <p:tav tm="100000">
                                          <p:val>
                                            <p:strVal val="#ppt_x"/>
                                          </p:val>
                                        </p:tav>
                                      </p:tavLst>
                                    </p:anim>
                                    <p:anim calcmode="lin" valueType="num">
                                      <p:cBhvr additive="base">
                                        <p:cTn id="270" dur="500" fill="hold"/>
                                        <p:tgtEl>
                                          <p:spTgt spid="3">
                                            <p:graphicEl>
                                              <a:dgm id="{D82F0A0A-B756-41AC-96A8-B0DFFE07F08D}"/>
                                            </p:graphicEl>
                                          </p:spTgt>
                                        </p:tgtEl>
                                        <p:attrNameLst>
                                          <p:attrName>ppt_y</p:attrName>
                                        </p:attrNameLst>
                                      </p:cBhvr>
                                      <p:tavLst>
                                        <p:tav tm="0">
                                          <p:val>
                                            <p:strVal val="1+#ppt_h/2"/>
                                          </p:val>
                                        </p:tav>
                                        <p:tav tm="100000">
                                          <p:val>
                                            <p:strVal val="#ppt_y"/>
                                          </p:val>
                                        </p:tav>
                                      </p:tavLst>
                                    </p:anim>
                                  </p:childTnLst>
                                </p:cTn>
                              </p:par>
                              <p:par>
                                <p:cTn id="271" presetID="2" presetClass="entr" presetSubtype="4" fill="hold" grpId="0" nodeType="withEffect">
                                  <p:stCondLst>
                                    <p:cond delay="0"/>
                                  </p:stCondLst>
                                  <p:childTnLst>
                                    <p:set>
                                      <p:cBhvr>
                                        <p:cTn id="272" dur="1" fill="hold">
                                          <p:stCondLst>
                                            <p:cond delay="0"/>
                                          </p:stCondLst>
                                        </p:cTn>
                                        <p:tgtEl>
                                          <p:spTgt spid="3">
                                            <p:graphicEl>
                                              <a:dgm id="{C63E2652-1F1C-4B9F-812B-BC09684A9136}"/>
                                            </p:graphicEl>
                                          </p:spTgt>
                                        </p:tgtEl>
                                        <p:attrNameLst>
                                          <p:attrName>style.visibility</p:attrName>
                                        </p:attrNameLst>
                                      </p:cBhvr>
                                      <p:to>
                                        <p:strVal val="visible"/>
                                      </p:to>
                                    </p:set>
                                    <p:anim calcmode="lin" valueType="num">
                                      <p:cBhvr additive="base">
                                        <p:cTn id="273" dur="500" fill="hold"/>
                                        <p:tgtEl>
                                          <p:spTgt spid="3">
                                            <p:graphicEl>
                                              <a:dgm id="{C63E2652-1F1C-4B9F-812B-BC09684A9136}"/>
                                            </p:graphicEl>
                                          </p:spTgt>
                                        </p:tgtEl>
                                        <p:attrNameLst>
                                          <p:attrName>ppt_x</p:attrName>
                                        </p:attrNameLst>
                                      </p:cBhvr>
                                      <p:tavLst>
                                        <p:tav tm="0">
                                          <p:val>
                                            <p:strVal val="#ppt_x"/>
                                          </p:val>
                                        </p:tav>
                                        <p:tav tm="100000">
                                          <p:val>
                                            <p:strVal val="#ppt_x"/>
                                          </p:val>
                                        </p:tav>
                                      </p:tavLst>
                                    </p:anim>
                                    <p:anim calcmode="lin" valueType="num">
                                      <p:cBhvr additive="base">
                                        <p:cTn id="274" dur="500" fill="hold"/>
                                        <p:tgtEl>
                                          <p:spTgt spid="3">
                                            <p:graphicEl>
                                              <a:dgm id="{C63E2652-1F1C-4B9F-812B-BC09684A9136}"/>
                                            </p:graphicEl>
                                          </p:spTgt>
                                        </p:tgtEl>
                                        <p:attrNameLst>
                                          <p:attrName>ppt_y</p:attrName>
                                        </p:attrNameLst>
                                      </p:cBhvr>
                                      <p:tavLst>
                                        <p:tav tm="0">
                                          <p:val>
                                            <p:strVal val="1+#ppt_h/2"/>
                                          </p:val>
                                        </p:tav>
                                        <p:tav tm="100000">
                                          <p:val>
                                            <p:strVal val="#ppt_y"/>
                                          </p:val>
                                        </p:tav>
                                      </p:tavLst>
                                    </p:anim>
                                  </p:childTnLst>
                                </p:cTn>
                              </p:par>
                              <p:par>
                                <p:cTn id="275" presetID="2" presetClass="entr" presetSubtype="4" fill="hold" grpId="0" nodeType="withEffect">
                                  <p:stCondLst>
                                    <p:cond delay="0"/>
                                  </p:stCondLst>
                                  <p:childTnLst>
                                    <p:set>
                                      <p:cBhvr>
                                        <p:cTn id="276" dur="1" fill="hold">
                                          <p:stCondLst>
                                            <p:cond delay="0"/>
                                          </p:stCondLst>
                                        </p:cTn>
                                        <p:tgtEl>
                                          <p:spTgt spid="3">
                                            <p:graphicEl>
                                              <a:dgm id="{41A44BCC-96B1-4C2C-98ED-E860510BD557}"/>
                                            </p:graphicEl>
                                          </p:spTgt>
                                        </p:tgtEl>
                                        <p:attrNameLst>
                                          <p:attrName>style.visibility</p:attrName>
                                        </p:attrNameLst>
                                      </p:cBhvr>
                                      <p:to>
                                        <p:strVal val="visible"/>
                                      </p:to>
                                    </p:set>
                                    <p:anim calcmode="lin" valueType="num">
                                      <p:cBhvr additive="base">
                                        <p:cTn id="277" dur="500" fill="hold"/>
                                        <p:tgtEl>
                                          <p:spTgt spid="3">
                                            <p:graphicEl>
                                              <a:dgm id="{41A44BCC-96B1-4C2C-98ED-E860510BD557}"/>
                                            </p:graphicEl>
                                          </p:spTgt>
                                        </p:tgtEl>
                                        <p:attrNameLst>
                                          <p:attrName>ppt_x</p:attrName>
                                        </p:attrNameLst>
                                      </p:cBhvr>
                                      <p:tavLst>
                                        <p:tav tm="0">
                                          <p:val>
                                            <p:strVal val="#ppt_x"/>
                                          </p:val>
                                        </p:tav>
                                        <p:tav tm="100000">
                                          <p:val>
                                            <p:strVal val="#ppt_x"/>
                                          </p:val>
                                        </p:tav>
                                      </p:tavLst>
                                    </p:anim>
                                    <p:anim calcmode="lin" valueType="num">
                                      <p:cBhvr additive="base">
                                        <p:cTn id="278" dur="500" fill="hold"/>
                                        <p:tgtEl>
                                          <p:spTgt spid="3">
                                            <p:graphicEl>
                                              <a:dgm id="{41A44BCC-96B1-4C2C-98ED-E860510BD557}"/>
                                            </p:graphicEl>
                                          </p:spTgt>
                                        </p:tgtEl>
                                        <p:attrNameLst>
                                          <p:attrName>ppt_y</p:attrName>
                                        </p:attrNameLst>
                                      </p:cBhvr>
                                      <p:tavLst>
                                        <p:tav tm="0">
                                          <p:val>
                                            <p:strVal val="1+#ppt_h/2"/>
                                          </p:val>
                                        </p:tav>
                                        <p:tav tm="100000">
                                          <p:val>
                                            <p:strVal val="#ppt_y"/>
                                          </p:val>
                                        </p:tav>
                                      </p:tavLst>
                                    </p:anim>
                                  </p:childTnLst>
                                </p:cTn>
                              </p:par>
                              <p:par>
                                <p:cTn id="279" presetID="2" presetClass="entr" presetSubtype="4" fill="hold" grpId="0" nodeType="withEffect">
                                  <p:stCondLst>
                                    <p:cond delay="0"/>
                                  </p:stCondLst>
                                  <p:childTnLst>
                                    <p:set>
                                      <p:cBhvr>
                                        <p:cTn id="280" dur="1" fill="hold">
                                          <p:stCondLst>
                                            <p:cond delay="0"/>
                                          </p:stCondLst>
                                        </p:cTn>
                                        <p:tgtEl>
                                          <p:spTgt spid="3">
                                            <p:graphicEl>
                                              <a:dgm id="{D55C6212-BEBC-490F-95EC-D24E76D0449D}"/>
                                            </p:graphicEl>
                                          </p:spTgt>
                                        </p:tgtEl>
                                        <p:attrNameLst>
                                          <p:attrName>style.visibility</p:attrName>
                                        </p:attrNameLst>
                                      </p:cBhvr>
                                      <p:to>
                                        <p:strVal val="visible"/>
                                      </p:to>
                                    </p:set>
                                    <p:anim calcmode="lin" valueType="num">
                                      <p:cBhvr additive="base">
                                        <p:cTn id="281" dur="500" fill="hold"/>
                                        <p:tgtEl>
                                          <p:spTgt spid="3">
                                            <p:graphicEl>
                                              <a:dgm id="{D55C6212-BEBC-490F-95EC-D24E76D0449D}"/>
                                            </p:graphicEl>
                                          </p:spTgt>
                                        </p:tgtEl>
                                        <p:attrNameLst>
                                          <p:attrName>ppt_x</p:attrName>
                                        </p:attrNameLst>
                                      </p:cBhvr>
                                      <p:tavLst>
                                        <p:tav tm="0">
                                          <p:val>
                                            <p:strVal val="#ppt_x"/>
                                          </p:val>
                                        </p:tav>
                                        <p:tav tm="100000">
                                          <p:val>
                                            <p:strVal val="#ppt_x"/>
                                          </p:val>
                                        </p:tav>
                                      </p:tavLst>
                                    </p:anim>
                                    <p:anim calcmode="lin" valueType="num">
                                      <p:cBhvr additive="base">
                                        <p:cTn id="282" dur="500" fill="hold"/>
                                        <p:tgtEl>
                                          <p:spTgt spid="3">
                                            <p:graphicEl>
                                              <a:dgm id="{D55C6212-BEBC-490F-95EC-D24E76D0449D}"/>
                                            </p:graphicEl>
                                          </p:spTgt>
                                        </p:tgtEl>
                                        <p:attrNameLst>
                                          <p:attrName>ppt_y</p:attrName>
                                        </p:attrNameLst>
                                      </p:cBhvr>
                                      <p:tavLst>
                                        <p:tav tm="0">
                                          <p:val>
                                            <p:strVal val="1+#ppt_h/2"/>
                                          </p:val>
                                        </p:tav>
                                        <p:tav tm="100000">
                                          <p:val>
                                            <p:strVal val="#ppt_y"/>
                                          </p:val>
                                        </p:tav>
                                      </p:tavLst>
                                    </p:anim>
                                  </p:childTnLst>
                                </p:cTn>
                              </p:par>
                              <p:par>
                                <p:cTn id="283" presetID="2" presetClass="entr" presetSubtype="4" fill="hold" grpId="0" nodeType="withEffect">
                                  <p:stCondLst>
                                    <p:cond delay="0"/>
                                  </p:stCondLst>
                                  <p:childTnLst>
                                    <p:set>
                                      <p:cBhvr>
                                        <p:cTn id="284" dur="1" fill="hold">
                                          <p:stCondLst>
                                            <p:cond delay="0"/>
                                          </p:stCondLst>
                                        </p:cTn>
                                        <p:tgtEl>
                                          <p:spTgt spid="3">
                                            <p:graphicEl>
                                              <a:dgm id="{5B0E4032-AEAF-454B-9ECF-5C9A17F112B8}"/>
                                            </p:graphicEl>
                                          </p:spTgt>
                                        </p:tgtEl>
                                        <p:attrNameLst>
                                          <p:attrName>style.visibility</p:attrName>
                                        </p:attrNameLst>
                                      </p:cBhvr>
                                      <p:to>
                                        <p:strVal val="visible"/>
                                      </p:to>
                                    </p:set>
                                    <p:anim calcmode="lin" valueType="num">
                                      <p:cBhvr additive="base">
                                        <p:cTn id="285" dur="500" fill="hold"/>
                                        <p:tgtEl>
                                          <p:spTgt spid="3">
                                            <p:graphicEl>
                                              <a:dgm id="{5B0E4032-AEAF-454B-9ECF-5C9A17F112B8}"/>
                                            </p:graphicEl>
                                          </p:spTgt>
                                        </p:tgtEl>
                                        <p:attrNameLst>
                                          <p:attrName>ppt_x</p:attrName>
                                        </p:attrNameLst>
                                      </p:cBhvr>
                                      <p:tavLst>
                                        <p:tav tm="0">
                                          <p:val>
                                            <p:strVal val="#ppt_x"/>
                                          </p:val>
                                        </p:tav>
                                        <p:tav tm="100000">
                                          <p:val>
                                            <p:strVal val="#ppt_x"/>
                                          </p:val>
                                        </p:tav>
                                      </p:tavLst>
                                    </p:anim>
                                    <p:anim calcmode="lin" valueType="num">
                                      <p:cBhvr additive="base">
                                        <p:cTn id="286" dur="500" fill="hold"/>
                                        <p:tgtEl>
                                          <p:spTgt spid="3">
                                            <p:graphicEl>
                                              <a:dgm id="{5B0E4032-AEAF-454B-9ECF-5C9A17F112B8}"/>
                                            </p:graphicEl>
                                          </p:spTgt>
                                        </p:tgtEl>
                                        <p:attrNameLst>
                                          <p:attrName>ppt_y</p:attrName>
                                        </p:attrNameLst>
                                      </p:cBhvr>
                                      <p:tavLst>
                                        <p:tav tm="0">
                                          <p:val>
                                            <p:strVal val="1+#ppt_h/2"/>
                                          </p:val>
                                        </p:tav>
                                        <p:tav tm="100000">
                                          <p:val>
                                            <p:strVal val="#ppt_y"/>
                                          </p:val>
                                        </p:tav>
                                      </p:tavLst>
                                    </p:anim>
                                  </p:childTnLst>
                                </p:cTn>
                              </p:par>
                              <p:par>
                                <p:cTn id="287" presetID="2" presetClass="entr" presetSubtype="4" fill="hold" grpId="0" nodeType="withEffect">
                                  <p:stCondLst>
                                    <p:cond delay="0"/>
                                  </p:stCondLst>
                                  <p:childTnLst>
                                    <p:set>
                                      <p:cBhvr>
                                        <p:cTn id="288" dur="1" fill="hold">
                                          <p:stCondLst>
                                            <p:cond delay="0"/>
                                          </p:stCondLst>
                                        </p:cTn>
                                        <p:tgtEl>
                                          <p:spTgt spid="3">
                                            <p:graphicEl>
                                              <a:dgm id="{89D5D5DA-D287-4D74-AF51-C7DCC4B93553}"/>
                                            </p:graphicEl>
                                          </p:spTgt>
                                        </p:tgtEl>
                                        <p:attrNameLst>
                                          <p:attrName>style.visibility</p:attrName>
                                        </p:attrNameLst>
                                      </p:cBhvr>
                                      <p:to>
                                        <p:strVal val="visible"/>
                                      </p:to>
                                    </p:set>
                                    <p:anim calcmode="lin" valueType="num">
                                      <p:cBhvr additive="base">
                                        <p:cTn id="289" dur="500" fill="hold"/>
                                        <p:tgtEl>
                                          <p:spTgt spid="3">
                                            <p:graphicEl>
                                              <a:dgm id="{89D5D5DA-D287-4D74-AF51-C7DCC4B93553}"/>
                                            </p:graphicEl>
                                          </p:spTgt>
                                        </p:tgtEl>
                                        <p:attrNameLst>
                                          <p:attrName>ppt_x</p:attrName>
                                        </p:attrNameLst>
                                      </p:cBhvr>
                                      <p:tavLst>
                                        <p:tav tm="0">
                                          <p:val>
                                            <p:strVal val="#ppt_x"/>
                                          </p:val>
                                        </p:tav>
                                        <p:tav tm="100000">
                                          <p:val>
                                            <p:strVal val="#ppt_x"/>
                                          </p:val>
                                        </p:tav>
                                      </p:tavLst>
                                    </p:anim>
                                    <p:anim calcmode="lin" valueType="num">
                                      <p:cBhvr additive="base">
                                        <p:cTn id="290" dur="500" fill="hold"/>
                                        <p:tgtEl>
                                          <p:spTgt spid="3">
                                            <p:graphicEl>
                                              <a:dgm id="{89D5D5DA-D287-4D74-AF51-C7DCC4B93553}"/>
                                            </p:graphicEl>
                                          </p:spTgt>
                                        </p:tgtEl>
                                        <p:attrNameLst>
                                          <p:attrName>ppt_y</p:attrName>
                                        </p:attrNameLst>
                                      </p:cBhvr>
                                      <p:tavLst>
                                        <p:tav tm="0">
                                          <p:val>
                                            <p:strVal val="1+#ppt_h/2"/>
                                          </p:val>
                                        </p:tav>
                                        <p:tav tm="100000">
                                          <p:val>
                                            <p:strVal val="#ppt_y"/>
                                          </p:val>
                                        </p:tav>
                                      </p:tavLst>
                                    </p:anim>
                                  </p:childTnLst>
                                </p:cTn>
                              </p:par>
                              <p:par>
                                <p:cTn id="291" presetID="2" presetClass="entr" presetSubtype="4" fill="hold" grpId="0" nodeType="withEffect">
                                  <p:stCondLst>
                                    <p:cond delay="0"/>
                                  </p:stCondLst>
                                  <p:childTnLst>
                                    <p:set>
                                      <p:cBhvr>
                                        <p:cTn id="292" dur="1" fill="hold">
                                          <p:stCondLst>
                                            <p:cond delay="0"/>
                                          </p:stCondLst>
                                        </p:cTn>
                                        <p:tgtEl>
                                          <p:spTgt spid="3">
                                            <p:graphicEl>
                                              <a:dgm id="{69140854-4062-41E2-B292-54EEBB4CD29E}"/>
                                            </p:graphicEl>
                                          </p:spTgt>
                                        </p:tgtEl>
                                        <p:attrNameLst>
                                          <p:attrName>style.visibility</p:attrName>
                                        </p:attrNameLst>
                                      </p:cBhvr>
                                      <p:to>
                                        <p:strVal val="visible"/>
                                      </p:to>
                                    </p:set>
                                    <p:anim calcmode="lin" valueType="num">
                                      <p:cBhvr additive="base">
                                        <p:cTn id="293" dur="500" fill="hold"/>
                                        <p:tgtEl>
                                          <p:spTgt spid="3">
                                            <p:graphicEl>
                                              <a:dgm id="{69140854-4062-41E2-B292-54EEBB4CD29E}"/>
                                            </p:graphicEl>
                                          </p:spTgt>
                                        </p:tgtEl>
                                        <p:attrNameLst>
                                          <p:attrName>ppt_x</p:attrName>
                                        </p:attrNameLst>
                                      </p:cBhvr>
                                      <p:tavLst>
                                        <p:tav tm="0">
                                          <p:val>
                                            <p:strVal val="#ppt_x"/>
                                          </p:val>
                                        </p:tav>
                                        <p:tav tm="100000">
                                          <p:val>
                                            <p:strVal val="#ppt_x"/>
                                          </p:val>
                                        </p:tav>
                                      </p:tavLst>
                                    </p:anim>
                                    <p:anim calcmode="lin" valueType="num">
                                      <p:cBhvr additive="base">
                                        <p:cTn id="294" dur="500" fill="hold"/>
                                        <p:tgtEl>
                                          <p:spTgt spid="3">
                                            <p:graphicEl>
                                              <a:dgm id="{69140854-4062-41E2-B292-54EEBB4CD29E}"/>
                                            </p:graphicEl>
                                          </p:spTgt>
                                        </p:tgtEl>
                                        <p:attrNameLst>
                                          <p:attrName>ppt_y</p:attrName>
                                        </p:attrNameLst>
                                      </p:cBhvr>
                                      <p:tavLst>
                                        <p:tav tm="0">
                                          <p:val>
                                            <p:strVal val="1+#ppt_h/2"/>
                                          </p:val>
                                        </p:tav>
                                        <p:tav tm="100000">
                                          <p:val>
                                            <p:strVal val="#ppt_y"/>
                                          </p:val>
                                        </p:tav>
                                      </p:tavLst>
                                    </p:anim>
                                  </p:childTnLst>
                                </p:cTn>
                              </p:par>
                              <p:par>
                                <p:cTn id="295" presetID="2" presetClass="entr" presetSubtype="4" fill="hold" grpId="0" nodeType="withEffect">
                                  <p:stCondLst>
                                    <p:cond delay="0"/>
                                  </p:stCondLst>
                                  <p:childTnLst>
                                    <p:set>
                                      <p:cBhvr>
                                        <p:cTn id="296" dur="1" fill="hold">
                                          <p:stCondLst>
                                            <p:cond delay="0"/>
                                          </p:stCondLst>
                                        </p:cTn>
                                        <p:tgtEl>
                                          <p:spTgt spid="3">
                                            <p:graphicEl>
                                              <a:dgm id="{4C6BC0BE-6FAE-48A8-B966-988479123D7A}"/>
                                            </p:graphicEl>
                                          </p:spTgt>
                                        </p:tgtEl>
                                        <p:attrNameLst>
                                          <p:attrName>style.visibility</p:attrName>
                                        </p:attrNameLst>
                                      </p:cBhvr>
                                      <p:to>
                                        <p:strVal val="visible"/>
                                      </p:to>
                                    </p:set>
                                    <p:anim calcmode="lin" valueType="num">
                                      <p:cBhvr additive="base">
                                        <p:cTn id="297" dur="500" fill="hold"/>
                                        <p:tgtEl>
                                          <p:spTgt spid="3">
                                            <p:graphicEl>
                                              <a:dgm id="{4C6BC0BE-6FAE-48A8-B966-988479123D7A}"/>
                                            </p:graphicEl>
                                          </p:spTgt>
                                        </p:tgtEl>
                                        <p:attrNameLst>
                                          <p:attrName>ppt_x</p:attrName>
                                        </p:attrNameLst>
                                      </p:cBhvr>
                                      <p:tavLst>
                                        <p:tav tm="0">
                                          <p:val>
                                            <p:strVal val="#ppt_x"/>
                                          </p:val>
                                        </p:tav>
                                        <p:tav tm="100000">
                                          <p:val>
                                            <p:strVal val="#ppt_x"/>
                                          </p:val>
                                        </p:tav>
                                      </p:tavLst>
                                    </p:anim>
                                    <p:anim calcmode="lin" valueType="num">
                                      <p:cBhvr additive="base">
                                        <p:cTn id="298" dur="500" fill="hold"/>
                                        <p:tgtEl>
                                          <p:spTgt spid="3">
                                            <p:graphicEl>
                                              <a:dgm id="{4C6BC0BE-6FAE-48A8-B966-988479123D7A}"/>
                                            </p:graphicEl>
                                          </p:spTgt>
                                        </p:tgtEl>
                                        <p:attrNameLst>
                                          <p:attrName>ppt_y</p:attrName>
                                        </p:attrNameLst>
                                      </p:cBhvr>
                                      <p:tavLst>
                                        <p:tav tm="0">
                                          <p:val>
                                            <p:strVal val="1+#ppt_h/2"/>
                                          </p:val>
                                        </p:tav>
                                        <p:tav tm="100000">
                                          <p:val>
                                            <p:strVal val="#ppt_y"/>
                                          </p:val>
                                        </p:tav>
                                      </p:tavLst>
                                    </p:anim>
                                  </p:childTnLst>
                                </p:cTn>
                              </p:par>
                              <p:par>
                                <p:cTn id="299" presetID="2" presetClass="entr" presetSubtype="4" fill="hold" grpId="0" nodeType="withEffect">
                                  <p:stCondLst>
                                    <p:cond delay="0"/>
                                  </p:stCondLst>
                                  <p:childTnLst>
                                    <p:set>
                                      <p:cBhvr>
                                        <p:cTn id="300" dur="1" fill="hold">
                                          <p:stCondLst>
                                            <p:cond delay="0"/>
                                          </p:stCondLst>
                                        </p:cTn>
                                        <p:tgtEl>
                                          <p:spTgt spid="3">
                                            <p:graphicEl>
                                              <a:dgm id="{7D7625E9-99E9-4DF1-B391-429B3871FBA8}"/>
                                            </p:graphicEl>
                                          </p:spTgt>
                                        </p:tgtEl>
                                        <p:attrNameLst>
                                          <p:attrName>style.visibility</p:attrName>
                                        </p:attrNameLst>
                                      </p:cBhvr>
                                      <p:to>
                                        <p:strVal val="visible"/>
                                      </p:to>
                                    </p:set>
                                    <p:anim calcmode="lin" valueType="num">
                                      <p:cBhvr additive="base">
                                        <p:cTn id="301" dur="500" fill="hold"/>
                                        <p:tgtEl>
                                          <p:spTgt spid="3">
                                            <p:graphicEl>
                                              <a:dgm id="{7D7625E9-99E9-4DF1-B391-429B3871FBA8}"/>
                                            </p:graphicEl>
                                          </p:spTgt>
                                        </p:tgtEl>
                                        <p:attrNameLst>
                                          <p:attrName>ppt_x</p:attrName>
                                        </p:attrNameLst>
                                      </p:cBhvr>
                                      <p:tavLst>
                                        <p:tav tm="0">
                                          <p:val>
                                            <p:strVal val="#ppt_x"/>
                                          </p:val>
                                        </p:tav>
                                        <p:tav tm="100000">
                                          <p:val>
                                            <p:strVal val="#ppt_x"/>
                                          </p:val>
                                        </p:tav>
                                      </p:tavLst>
                                    </p:anim>
                                    <p:anim calcmode="lin" valueType="num">
                                      <p:cBhvr additive="base">
                                        <p:cTn id="302" dur="500" fill="hold"/>
                                        <p:tgtEl>
                                          <p:spTgt spid="3">
                                            <p:graphicEl>
                                              <a:dgm id="{7D7625E9-99E9-4DF1-B391-429B3871FBA8}"/>
                                            </p:graphicEl>
                                          </p:spTgt>
                                        </p:tgtEl>
                                        <p:attrNameLst>
                                          <p:attrName>ppt_y</p:attrName>
                                        </p:attrNameLst>
                                      </p:cBhvr>
                                      <p:tavLst>
                                        <p:tav tm="0">
                                          <p:val>
                                            <p:strVal val="1+#ppt_h/2"/>
                                          </p:val>
                                        </p:tav>
                                        <p:tav tm="100000">
                                          <p:val>
                                            <p:strVal val="#ppt_y"/>
                                          </p:val>
                                        </p:tav>
                                      </p:tavLst>
                                    </p:anim>
                                  </p:childTnLst>
                                </p:cTn>
                              </p:par>
                              <p:par>
                                <p:cTn id="303" presetID="2" presetClass="entr" presetSubtype="4" fill="hold" grpId="0" nodeType="withEffect">
                                  <p:stCondLst>
                                    <p:cond delay="0"/>
                                  </p:stCondLst>
                                  <p:childTnLst>
                                    <p:set>
                                      <p:cBhvr>
                                        <p:cTn id="304" dur="1" fill="hold">
                                          <p:stCondLst>
                                            <p:cond delay="0"/>
                                          </p:stCondLst>
                                        </p:cTn>
                                        <p:tgtEl>
                                          <p:spTgt spid="3">
                                            <p:graphicEl>
                                              <a:dgm id="{F7F83350-CED4-451E-BE37-5D243E562EDA}"/>
                                            </p:graphicEl>
                                          </p:spTgt>
                                        </p:tgtEl>
                                        <p:attrNameLst>
                                          <p:attrName>style.visibility</p:attrName>
                                        </p:attrNameLst>
                                      </p:cBhvr>
                                      <p:to>
                                        <p:strVal val="visible"/>
                                      </p:to>
                                    </p:set>
                                    <p:anim calcmode="lin" valueType="num">
                                      <p:cBhvr additive="base">
                                        <p:cTn id="305" dur="500" fill="hold"/>
                                        <p:tgtEl>
                                          <p:spTgt spid="3">
                                            <p:graphicEl>
                                              <a:dgm id="{F7F83350-CED4-451E-BE37-5D243E562EDA}"/>
                                            </p:graphicEl>
                                          </p:spTgt>
                                        </p:tgtEl>
                                        <p:attrNameLst>
                                          <p:attrName>ppt_x</p:attrName>
                                        </p:attrNameLst>
                                      </p:cBhvr>
                                      <p:tavLst>
                                        <p:tav tm="0">
                                          <p:val>
                                            <p:strVal val="#ppt_x"/>
                                          </p:val>
                                        </p:tav>
                                        <p:tav tm="100000">
                                          <p:val>
                                            <p:strVal val="#ppt_x"/>
                                          </p:val>
                                        </p:tav>
                                      </p:tavLst>
                                    </p:anim>
                                    <p:anim calcmode="lin" valueType="num">
                                      <p:cBhvr additive="base">
                                        <p:cTn id="306" dur="500" fill="hold"/>
                                        <p:tgtEl>
                                          <p:spTgt spid="3">
                                            <p:graphicEl>
                                              <a:dgm id="{F7F83350-CED4-451E-BE37-5D243E562EDA}"/>
                                            </p:graphicEl>
                                          </p:spTgt>
                                        </p:tgtEl>
                                        <p:attrNameLst>
                                          <p:attrName>ppt_y</p:attrName>
                                        </p:attrNameLst>
                                      </p:cBhvr>
                                      <p:tavLst>
                                        <p:tav tm="0">
                                          <p:val>
                                            <p:strVal val="1+#ppt_h/2"/>
                                          </p:val>
                                        </p:tav>
                                        <p:tav tm="100000">
                                          <p:val>
                                            <p:strVal val="#ppt_y"/>
                                          </p:val>
                                        </p:tav>
                                      </p:tavLst>
                                    </p:anim>
                                  </p:childTnLst>
                                </p:cTn>
                              </p:par>
                              <p:par>
                                <p:cTn id="307" presetID="2" presetClass="entr" presetSubtype="4" fill="hold" grpId="0" nodeType="withEffect">
                                  <p:stCondLst>
                                    <p:cond delay="0"/>
                                  </p:stCondLst>
                                  <p:childTnLst>
                                    <p:set>
                                      <p:cBhvr>
                                        <p:cTn id="308" dur="1" fill="hold">
                                          <p:stCondLst>
                                            <p:cond delay="0"/>
                                          </p:stCondLst>
                                        </p:cTn>
                                        <p:tgtEl>
                                          <p:spTgt spid="3">
                                            <p:graphicEl>
                                              <a:dgm id="{491E6DA1-DC21-4F3E-93D9-2BAF5BA7633B}"/>
                                            </p:graphicEl>
                                          </p:spTgt>
                                        </p:tgtEl>
                                        <p:attrNameLst>
                                          <p:attrName>style.visibility</p:attrName>
                                        </p:attrNameLst>
                                      </p:cBhvr>
                                      <p:to>
                                        <p:strVal val="visible"/>
                                      </p:to>
                                    </p:set>
                                    <p:anim calcmode="lin" valueType="num">
                                      <p:cBhvr additive="base">
                                        <p:cTn id="309" dur="500" fill="hold"/>
                                        <p:tgtEl>
                                          <p:spTgt spid="3">
                                            <p:graphicEl>
                                              <a:dgm id="{491E6DA1-DC21-4F3E-93D9-2BAF5BA7633B}"/>
                                            </p:graphicEl>
                                          </p:spTgt>
                                        </p:tgtEl>
                                        <p:attrNameLst>
                                          <p:attrName>ppt_x</p:attrName>
                                        </p:attrNameLst>
                                      </p:cBhvr>
                                      <p:tavLst>
                                        <p:tav tm="0">
                                          <p:val>
                                            <p:strVal val="#ppt_x"/>
                                          </p:val>
                                        </p:tav>
                                        <p:tav tm="100000">
                                          <p:val>
                                            <p:strVal val="#ppt_x"/>
                                          </p:val>
                                        </p:tav>
                                      </p:tavLst>
                                    </p:anim>
                                    <p:anim calcmode="lin" valueType="num">
                                      <p:cBhvr additive="base">
                                        <p:cTn id="310" dur="500" fill="hold"/>
                                        <p:tgtEl>
                                          <p:spTgt spid="3">
                                            <p:graphicEl>
                                              <a:dgm id="{491E6DA1-DC21-4F3E-93D9-2BAF5BA7633B}"/>
                                            </p:graphicEl>
                                          </p:spTgt>
                                        </p:tgtEl>
                                        <p:attrNameLst>
                                          <p:attrName>ppt_y</p:attrName>
                                        </p:attrNameLst>
                                      </p:cBhvr>
                                      <p:tavLst>
                                        <p:tav tm="0">
                                          <p:val>
                                            <p:strVal val="1+#ppt_h/2"/>
                                          </p:val>
                                        </p:tav>
                                        <p:tav tm="100000">
                                          <p:val>
                                            <p:strVal val="#ppt_y"/>
                                          </p:val>
                                        </p:tav>
                                      </p:tavLst>
                                    </p:anim>
                                  </p:childTnLst>
                                </p:cTn>
                              </p:par>
                              <p:par>
                                <p:cTn id="311" presetID="2" presetClass="entr" presetSubtype="4" fill="hold" grpId="0" nodeType="withEffect">
                                  <p:stCondLst>
                                    <p:cond delay="0"/>
                                  </p:stCondLst>
                                  <p:childTnLst>
                                    <p:set>
                                      <p:cBhvr>
                                        <p:cTn id="312" dur="1" fill="hold">
                                          <p:stCondLst>
                                            <p:cond delay="0"/>
                                          </p:stCondLst>
                                        </p:cTn>
                                        <p:tgtEl>
                                          <p:spTgt spid="3">
                                            <p:graphicEl>
                                              <a:dgm id="{047BEA78-4149-4F5B-931A-F5C138499224}"/>
                                            </p:graphicEl>
                                          </p:spTgt>
                                        </p:tgtEl>
                                        <p:attrNameLst>
                                          <p:attrName>style.visibility</p:attrName>
                                        </p:attrNameLst>
                                      </p:cBhvr>
                                      <p:to>
                                        <p:strVal val="visible"/>
                                      </p:to>
                                    </p:set>
                                    <p:anim calcmode="lin" valueType="num">
                                      <p:cBhvr additive="base">
                                        <p:cTn id="313" dur="500" fill="hold"/>
                                        <p:tgtEl>
                                          <p:spTgt spid="3">
                                            <p:graphicEl>
                                              <a:dgm id="{047BEA78-4149-4F5B-931A-F5C138499224}"/>
                                            </p:graphicEl>
                                          </p:spTgt>
                                        </p:tgtEl>
                                        <p:attrNameLst>
                                          <p:attrName>ppt_x</p:attrName>
                                        </p:attrNameLst>
                                      </p:cBhvr>
                                      <p:tavLst>
                                        <p:tav tm="0">
                                          <p:val>
                                            <p:strVal val="#ppt_x"/>
                                          </p:val>
                                        </p:tav>
                                        <p:tav tm="100000">
                                          <p:val>
                                            <p:strVal val="#ppt_x"/>
                                          </p:val>
                                        </p:tav>
                                      </p:tavLst>
                                    </p:anim>
                                    <p:anim calcmode="lin" valueType="num">
                                      <p:cBhvr additive="base">
                                        <p:cTn id="314" dur="500" fill="hold"/>
                                        <p:tgtEl>
                                          <p:spTgt spid="3">
                                            <p:graphicEl>
                                              <a:dgm id="{047BEA78-4149-4F5B-931A-F5C138499224}"/>
                                            </p:graphicEl>
                                          </p:spTgt>
                                        </p:tgtEl>
                                        <p:attrNameLst>
                                          <p:attrName>ppt_y</p:attrName>
                                        </p:attrNameLst>
                                      </p:cBhvr>
                                      <p:tavLst>
                                        <p:tav tm="0">
                                          <p:val>
                                            <p:strVal val="1+#ppt_h/2"/>
                                          </p:val>
                                        </p:tav>
                                        <p:tav tm="100000">
                                          <p:val>
                                            <p:strVal val="#ppt_y"/>
                                          </p:val>
                                        </p:tav>
                                      </p:tavLst>
                                    </p:anim>
                                  </p:childTnLst>
                                </p:cTn>
                              </p:par>
                              <p:par>
                                <p:cTn id="315" presetID="2" presetClass="entr" presetSubtype="4" fill="hold" grpId="0" nodeType="withEffect">
                                  <p:stCondLst>
                                    <p:cond delay="0"/>
                                  </p:stCondLst>
                                  <p:childTnLst>
                                    <p:set>
                                      <p:cBhvr>
                                        <p:cTn id="316" dur="1" fill="hold">
                                          <p:stCondLst>
                                            <p:cond delay="0"/>
                                          </p:stCondLst>
                                        </p:cTn>
                                        <p:tgtEl>
                                          <p:spTgt spid="3">
                                            <p:graphicEl>
                                              <a:dgm id="{BA13FF4F-A841-4798-B13C-10A8A6727E7F}"/>
                                            </p:graphicEl>
                                          </p:spTgt>
                                        </p:tgtEl>
                                        <p:attrNameLst>
                                          <p:attrName>style.visibility</p:attrName>
                                        </p:attrNameLst>
                                      </p:cBhvr>
                                      <p:to>
                                        <p:strVal val="visible"/>
                                      </p:to>
                                    </p:set>
                                    <p:anim calcmode="lin" valueType="num">
                                      <p:cBhvr additive="base">
                                        <p:cTn id="317" dur="500" fill="hold"/>
                                        <p:tgtEl>
                                          <p:spTgt spid="3">
                                            <p:graphicEl>
                                              <a:dgm id="{BA13FF4F-A841-4798-B13C-10A8A6727E7F}"/>
                                            </p:graphicEl>
                                          </p:spTgt>
                                        </p:tgtEl>
                                        <p:attrNameLst>
                                          <p:attrName>ppt_x</p:attrName>
                                        </p:attrNameLst>
                                      </p:cBhvr>
                                      <p:tavLst>
                                        <p:tav tm="0">
                                          <p:val>
                                            <p:strVal val="#ppt_x"/>
                                          </p:val>
                                        </p:tav>
                                        <p:tav tm="100000">
                                          <p:val>
                                            <p:strVal val="#ppt_x"/>
                                          </p:val>
                                        </p:tav>
                                      </p:tavLst>
                                    </p:anim>
                                    <p:anim calcmode="lin" valueType="num">
                                      <p:cBhvr additive="base">
                                        <p:cTn id="318" dur="500" fill="hold"/>
                                        <p:tgtEl>
                                          <p:spTgt spid="3">
                                            <p:graphicEl>
                                              <a:dgm id="{BA13FF4F-A841-4798-B13C-10A8A6727E7F}"/>
                                            </p:graphicEl>
                                          </p:spTgt>
                                        </p:tgtEl>
                                        <p:attrNameLst>
                                          <p:attrName>ppt_y</p:attrName>
                                        </p:attrNameLst>
                                      </p:cBhvr>
                                      <p:tavLst>
                                        <p:tav tm="0">
                                          <p:val>
                                            <p:strVal val="1+#ppt_h/2"/>
                                          </p:val>
                                        </p:tav>
                                        <p:tav tm="100000">
                                          <p:val>
                                            <p:strVal val="#ppt_y"/>
                                          </p:val>
                                        </p:tav>
                                      </p:tavLst>
                                    </p:anim>
                                  </p:childTnLst>
                                </p:cTn>
                              </p:par>
                              <p:par>
                                <p:cTn id="319" presetID="2" presetClass="entr" presetSubtype="4" fill="hold" grpId="0" nodeType="withEffect">
                                  <p:stCondLst>
                                    <p:cond delay="0"/>
                                  </p:stCondLst>
                                  <p:childTnLst>
                                    <p:set>
                                      <p:cBhvr>
                                        <p:cTn id="320" dur="1" fill="hold">
                                          <p:stCondLst>
                                            <p:cond delay="0"/>
                                          </p:stCondLst>
                                        </p:cTn>
                                        <p:tgtEl>
                                          <p:spTgt spid="3">
                                            <p:graphicEl>
                                              <a:dgm id="{E88B344F-EBD4-4A40-A225-24CCAB3D0FEA}"/>
                                            </p:graphicEl>
                                          </p:spTgt>
                                        </p:tgtEl>
                                        <p:attrNameLst>
                                          <p:attrName>style.visibility</p:attrName>
                                        </p:attrNameLst>
                                      </p:cBhvr>
                                      <p:to>
                                        <p:strVal val="visible"/>
                                      </p:to>
                                    </p:set>
                                    <p:anim calcmode="lin" valueType="num">
                                      <p:cBhvr additive="base">
                                        <p:cTn id="321" dur="500" fill="hold"/>
                                        <p:tgtEl>
                                          <p:spTgt spid="3">
                                            <p:graphicEl>
                                              <a:dgm id="{E88B344F-EBD4-4A40-A225-24CCAB3D0FEA}"/>
                                            </p:graphicEl>
                                          </p:spTgt>
                                        </p:tgtEl>
                                        <p:attrNameLst>
                                          <p:attrName>ppt_x</p:attrName>
                                        </p:attrNameLst>
                                      </p:cBhvr>
                                      <p:tavLst>
                                        <p:tav tm="0">
                                          <p:val>
                                            <p:strVal val="#ppt_x"/>
                                          </p:val>
                                        </p:tav>
                                        <p:tav tm="100000">
                                          <p:val>
                                            <p:strVal val="#ppt_x"/>
                                          </p:val>
                                        </p:tav>
                                      </p:tavLst>
                                    </p:anim>
                                    <p:anim calcmode="lin" valueType="num">
                                      <p:cBhvr additive="base">
                                        <p:cTn id="322" dur="500" fill="hold"/>
                                        <p:tgtEl>
                                          <p:spTgt spid="3">
                                            <p:graphicEl>
                                              <a:dgm id="{E88B344F-EBD4-4A40-A225-24CCAB3D0FEA}"/>
                                            </p:graphicEl>
                                          </p:spTgt>
                                        </p:tgtEl>
                                        <p:attrNameLst>
                                          <p:attrName>ppt_y</p:attrName>
                                        </p:attrNameLst>
                                      </p:cBhvr>
                                      <p:tavLst>
                                        <p:tav tm="0">
                                          <p:val>
                                            <p:strVal val="1+#ppt_h/2"/>
                                          </p:val>
                                        </p:tav>
                                        <p:tav tm="100000">
                                          <p:val>
                                            <p:strVal val="#ppt_y"/>
                                          </p:val>
                                        </p:tav>
                                      </p:tavLst>
                                    </p:anim>
                                  </p:childTnLst>
                                </p:cTn>
                              </p:par>
                              <p:par>
                                <p:cTn id="323" presetID="2" presetClass="entr" presetSubtype="4" fill="hold" grpId="0" nodeType="withEffect">
                                  <p:stCondLst>
                                    <p:cond delay="0"/>
                                  </p:stCondLst>
                                  <p:childTnLst>
                                    <p:set>
                                      <p:cBhvr>
                                        <p:cTn id="324" dur="1" fill="hold">
                                          <p:stCondLst>
                                            <p:cond delay="0"/>
                                          </p:stCondLst>
                                        </p:cTn>
                                        <p:tgtEl>
                                          <p:spTgt spid="19">
                                            <p:txEl>
                                              <p:pRg st="0" end="0"/>
                                            </p:txEl>
                                          </p:spTgt>
                                        </p:tgtEl>
                                        <p:attrNameLst>
                                          <p:attrName>style.visibility</p:attrName>
                                        </p:attrNameLst>
                                      </p:cBhvr>
                                      <p:to>
                                        <p:strVal val="visible"/>
                                      </p:to>
                                    </p:set>
                                    <p:anim calcmode="lin" valueType="num">
                                      <p:cBhvr additive="base">
                                        <p:cTn id="325" dur="500" fill="hold"/>
                                        <p:tgtEl>
                                          <p:spTgt spid="19">
                                            <p:txEl>
                                              <p:pRg st="0" end="0"/>
                                            </p:txEl>
                                          </p:spTgt>
                                        </p:tgtEl>
                                        <p:attrNameLst>
                                          <p:attrName>ppt_x</p:attrName>
                                        </p:attrNameLst>
                                      </p:cBhvr>
                                      <p:tavLst>
                                        <p:tav tm="0">
                                          <p:val>
                                            <p:strVal val="#ppt_x"/>
                                          </p:val>
                                        </p:tav>
                                        <p:tav tm="100000">
                                          <p:val>
                                            <p:strVal val="#ppt_x"/>
                                          </p:val>
                                        </p:tav>
                                      </p:tavLst>
                                    </p:anim>
                                    <p:anim calcmode="lin" valueType="num">
                                      <p:cBhvr additive="base">
                                        <p:cTn id="326" dur="500" fill="hold"/>
                                        <p:tgtEl>
                                          <p:spTgt spid="19">
                                            <p:txEl>
                                              <p:pRg st="0" end="0"/>
                                            </p:txEl>
                                          </p:spTgt>
                                        </p:tgtEl>
                                        <p:attrNameLst>
                                          <p:attrName>ppt_y</p:attrName>
                                        </p:attrNameLst>
                                      </p:cBhvr>
                                      <p:tavLst>
                                        <p:tav tm="0">
                                          <p:val>
                                            <p:strVal val="1+#ppt_h/2"/>
                                          </p:val>
                                        </p:tav>
                                        <p:tav tm="100000">
                                          <p:val>
                                            <p:strVal val="#ppt_y"/>
                                          </p:val>
                                        </p:tav>
                                      </p:tavLst>
                                    </p:anim>
                                  </p:childTnLst>
                                </p:cTn>
                              </p:par>
                              <p:par>
                                <p:cTn id="327" presetID="2" presetClass="entr" presetSubtype="4" fill="hold" grpId="0" nodeType="withEffect">
                                  <p:stCondLst>
                                    <p:cond delay="0"/>
                                  </p:stCondLst>
                                  <p:childTnLst>
                                    <p:set>
                                      <p:cBhvr>
                                        <p:cTn id="328" dur="1" fill="hold">
                                          <p:stCondLst>
                                            <p:cond delay="0"/>
                                          </p:stCondLst>
                                        </p:cTn>
                                        <p:tgtEl>
                                          <p:spTgt spid="20">
                                            <p:txEl>
                                              <p:pRg st="0" end="0"/>
                                            </p:txEl>
                                          </p:spTgt>
                                        </p:tgtEl>
                                        <p:attrNameLst>
                                          <p:attrName>style.visibility</p:attrName>
                                        </p:attrNameLst>
                                      </p:cBhvr>
                                      <p:to>
                                        <p:strVal val="visible"/>
                                      </p:to>
                                    </p:set>
                                    <p:anim calcmode="lin" valueType="num">
                                      <p:cBhvr additive="base">
                                        <p:cTn id="329" dur="500" fill="hold"/>
                                        <p:tgtEl>
                                          <p:spTgt spid="20">
                                            <p:txEl>
                                              <p:pRg st="0" end="0"/>
                                            </p:txEl>
                                          </p:spTgt>
                                        </p:tgtEl>
                                        <p:attrNameLst>
                                          <p:attrName>ppt_x</p:attrName>
                                        </p:attrNameLst>
                                      </p:cBhvr>
                                      <p:tavLst>
                                        <p:tav tm="0">
                                          <p:val>
                                            <p:strVal val="#ppt_x"/>
                                          </p:val>
                                        </p:tav>
                                        <p:tav tm="100000">
                                          <p:val>
                                            <p:strVal val="#ppt_x"/>
                                          </p:val>
                                        </p:tav>
                                      </p:tavLst>
                                    </p:anim>
                                    <p:anim calcmode="lin" valueType="num">
                                      <p:cBhvr additive="base">
                                        <p:cTn id="330" dur="500" fill="hold"/>
                                        <p:tgtEl>
                                          <p:spTgt spid="20">
                                            <p:txEl>
                                              <p:pRg st="0" end="0"/>
                                            </p:txEl>
                                          </p:spTgt>
                                        </p:tgtEl>
                                        <p:attrNameLst>
                                          <p:attrName>ppt_y</p:attrName>
                                        </p:attrNameLst>
                                      </p:cBhvr>
                                      <p:tavLst>
                                        <p:tav tm="0">
                                          <p:val>
                                            <p:strVal val="1+#ppt_h/2"/>
                                          </p:val>
                                        </p:tav>
                                        <p:tav tm="100000">
                                          <p:val>
                                            <p:strVal val="#ppt_y"/>
                                          </p:val>
                                        </p:tav>
                                      </p:tavLst>
                                    </p:anim>
                                  </p:childTnLst>
                                </p:cTn>
                              </p:par>
                              <p:par>
                                <p:cTn id="331" presetID="2" presetClass="entr" presetSubtype="4" fill="hold" grpId="0" nodeType="withEffect">
                                  <p:stCondLst>
                                    <p:cond delay="0"/>
                                  </p:stCondLst>
                                  <p:childTnLst>
                                    <p:set>
                                      <p:cBhvr>
                                        <p:cTn id="332" dur="1" fill="hold">
                                          <p:stCondLst>
                                            <p:cond delay="0"/>
                                          </p:stCondLst>
                                        </p:cTn>
                                        <p:tgtEl>
                                          <p:spTgt spid="20">
                                            <p:txEl>
                                              <p:pRg st="1" end="1"/>
                                            </p:txEl>
                                          </p:spTgt>
                                        </p:tgtEl>
                                        <p:attrNameLst>
                                          <p:attrName>style.visibility</p:attrName>
                                        </p:attrNameLst>
                                      </p:cBhvr>
                                      <p:to>
                                        <p:strVal val="visible"/>
                                      </p:to>
                                    </p:set>
                                    <p:anim calcmode="lin" valueType="num">
                                      <p:cBhvr additive="base">
                                        <p:cTn id="333" dur="500" fill="hold"/>
                                        <p:tgtEl>
                                          <p:spTgt spid="20">
                                            <p:txEl>
                                              <p:pRg st="1" end="1"/>
                                            </p:txEl>
                                          </p:spTgt>
                                        </p:tgtEl>
                                        <p:attrNameLst>
                                          <p:attrName>ppt_x</p:attrName>
                                        </p:attrNameLst>
                                      </p:cBhvr>
                                      <p:tavLst>
                                        <p:tav tm="0">
                                          <p:val>
                                            <p:strVal val="#ppt_x"/>
                                          </p:val>
                                        </p:tav>
                                        <p:tav tm="100000">
                                          <p:val>
                                            <p:strVal val="#ppt_x"/>
                                          </p:val>
                                        </p:tav>
                                      </p:tavLst>
                                    </p:anim>
                                    <p:anim calcmode="lin" valueType="num">
                                      <p:cBhvr additive="base">
                                        <p:cTn id="334" dur="500" fill="hold"/>
                                        <p:tgtEl>
                                          <p:spTgt spid="20">
                                            <p:txEl>
                                              <p:pRg st="1" end="1"/>
                                            </p:txEl>
                                          </p:spTgt>
                                        </p:tgtEl>
                                        <p:attrNameLst>
                                          <p:attrName>ppt_y</p:attrName>
                                        </p:attrNameLst>
                                      </p:cBhvr>
                                      <p:tavLst>
                                        <p:tav tm="0">
                                          <p:val>
                                            <p:strVal val="1+#ppt_h/2"/>
                                          </p:val>
                                        </p:tav>
                                        <p:tav tm="100000">
                                          <p:val>
                                            <p:strVal val="#ppt_y"/>
                                          </p:val>
                                        </p:tav>
                                      </p:tavLst>
                                    </p:anim>
                                  </p:childTnLst>
                                </p:cTn>
                              </p:par>
                              <p:par>
                                <p:cTn id="335" presetID="2" presetClass="entr" presetSubtype="4" fill="hold" grpId="0" nodeType="withEffect">
                                  <p:stCondLst>
                                    <p:cond delay="0"/>
                                  </p:stCondLst>
                                  <p:childTnLst>
                                    <p:set>
                                      <p:cBhvr>
                                        <p:cTn id="336" dur="1" fill="hold">
                                          <p:stCondLst>
                                            <p:cond delay="0"/>
                                          </p:stCondLst>
                                        </p:cTn>
                                        <p:tgtEl>
                                          <p:spTgt spid="20">
                                            <p:txEl>
                                              <p:pRg st="2" end="2"/>
                                            </p:txEl>
                                          </p:spTgt>
                                        </p:tgtEl>
                                        <p:attrNameLst>
                                          <p:attrName>style.visibility</p:attrName>
                                        </p:attrNameLst>
                                      </p:cBhvr>
                                      <p:to>
                                        <p:strVal val="visible"/>
                                      </p:to>
                                    </p:set>
                                    <p:anim calcmode="lin" valueType="num">
                                      <p:cBhvr additive="base">
                                        <p:cTn id="337" dur="500" fill="hold"/>
                                        <p:tgtEl>
                                          <p:spTgt spid="20">
                                            <p:txEl>
                                              <p:pRg st="2" end="2"/>
                                            </p:txEl>
                                          </p:spTgt>
                                        </p:tgtEl>
                                        <p:attrNameLst>
                                          <p:attrName>ppt_x</p:attrName>
                                        </p:attrNameLst>
                                      </p:cBhvr>
                                      <p:tavLst>
                                        <p:tav tm="0">
                                          <p:val>
                                            <p:strVal val="#ppt_x"/>
                                          </p:val>
                                        </p:tav>
                                        <p:tav tm="100000">
                                          <p:val>
                                            <p:strVal val="#ppt_x"/>
                                          </p:val>
                                        </p:tav>
                                      </p:tavLst>
                                    </p:anim>
                                    <p:anim calcmode="lin" valueType="num">
                                      <p:cBhvr additive="base">
                                        <p:cTn id="338" dur="500" fill="hold"/>
                                        <p:tgtEl>
                                          <p:spTgt spid="20">
                                            <p:txEl>
                                              <p:pRg st="2" end="2"/>
                                            </p:txEl>
                                          </p:spTgt>
                                        </p:tgtEl>
                                        <p:attrNameLst>
                                          <p:attrName>ppt_y</p:attrName>
                                        </p:attrNameLst>
                                      </p:cBhvr>
                                      <p:tavLst>
                                        <p:tav tm="0">
                                          <p:val>
                                            <p:strVal val="1+#ppt_h/2"/>
                                          </p:val>
                                        </p:tav>
                                        <p:tav tm="100000">
                                          <p:val>
                                            <p:strVal val="#ppt_y"/>
                                          </p:val>
                                        </p:tav>
                                      </p:tavLst>
                                    </p:anim>
                                  </p:childTnLst>
                                </p:cTn>
                              </p:par>
                              <p:par>
                                <p:cTn id="339" presetID="2" presetClass="entr" presetSubtype="4" fill="hold" grpId="0" nodeType="withEffect">
                                  <p:stCondLst>
                                    <p:cond delay="0"/>
                                  </p:stCondLst>
                                  <p:childTnLst>
                                    <p:set>
                                      <p:cBhvr>
                                        <p:cTn id="340" dur="1" fill="hold">
                                          <p:stCondLst>
                                            <p:cond delay="0"/>
                                          </p:stCondLst>
                                        </p:cTn>
                                        <p:tgtEl>
                                          <p:spTgt spid="20">
                                            <p:txEl>
                                              <p:pRg st="3" end="3"/>
                                            </p:txEl>
                                          </p:spTgt>
                                        </p:tgtEl>
                                        <p:attrNameLst>
                                          <p:attrName>style.visibility</p:attrName>
                                        </p:attrNameLst>
                                      </p:cBhvr>
                                      <p:to>
                                        <p:strVal val="visible"/>
                                      </p:to>
                                    </p:set>
                                    <p:anim calcmode="lin" valueType="num">
                                      <p:cBhvr additive="base">
                                        <p:cTn id="341" dur="500" fill="hold"/>
                                        <p:tgtEl>
                                          <p:spTgt spid="20">
                                            <p:txEl>
                                              <p:pRg st="3" end="3"/>
                                            </p:txEl>
                                          </p:spTgt>
                                        </p:tgtEl>
                                        <p:attrNameLst>
                                          <p:attrName>ppt_x</p:attrName>
                                        </p:attrNameLst>
                                      </p:cBhvr>
                                      <p:tavLst>
                                        <p:tav tm="0">
                                          <p:val>
                                            <p:strVal val="#ppt_x"/>
                                          </p:val>
                                        </p:tav>
                                        <p:tav tm="100000">
                                          <p:val>
                                            <p:strVal val="#ppt_x"/>
                                          </p:val>
                                        </p:tav>
                                      </p:tavLst>
                                    </p:anim>
                                    <p:anim calcmode="lin" valueType="num">
                                      <p:cBhvr additive="base">
                                        <p:cTn id="342" dur="500" fill="hold"/>
                                        <p:tgtEl>
                                          <p:spTgt spid="20">
                                            <p:txEl>
                                              <p:pRg st="3" end="3"/>
                                            </p:txEl>
                                          </p:spTgt>
                                        </p:tgtEl>
                                        <p:attrNameLst>
                                          <p:attrName>ppt_y</p:attrName>
                                        </p:attrNameLst>
                                      </p:cBhvr>
                                      <p:tavLst>
                                        <p:tav tm="0">
                                          <p:val>
                                            <p:strVal val="1+#ppt_h/2"/>
                                          </p:val>
                                        </p:tav>
                                        <p:tav tm="100000">
                                          <p:val>
                                            <p:strVal val="#ppt_y"/>
                                          </p:val>
                                        </p:tav>
                                      </p:tavLst>
                                    </p:anim>
                                  </p:childTnLst>
                                </p:cTn>
                              </p:par>
                              <p:par>
                                <p:cTn id="343" presetID="2" presetClass="entr" presetSubtype="4" fill="hold" grpId="0" nodeType="withEffect">
                                  <p:stCondLst>
                                    <p:cond delay="0"/>
                                  </p:stCondLst>
                                  <p:childTnLst>
                                    <p:set>
                                      <p:cBhvr>
                                        <p:cTn id="344" dur="1" fill="hold">
                                          <p:stCondLst>
                                            <p:cond delay="0"/>
                                          </p:stCondLst>
                                        </p:cTn>
                                        <p:tgtEl>
                                          <p:spTgt spid="22">
                                            <p:txEl>
                                              <p:pRg st="0" end="0"/>
                                            </p:txEl>
                                          </p:spTgt>
                                        </p:tgtEl>
                                        <p:attrNameLst>
                                          <p:attrName>style.visibility</p:attrName>
                                        </p:attrNameLst>
                                      </p:cBhvr>
                                      <p:to>
                                        <p:strVal val="visible"/>
                                      </p:to>
                                    </p:set>
                                    <p:anim calcmode="lin" valueType="num">
                                      <p:cBhvr additive="base">
                                        <p:cTn id="345" dur="500" fill="hold"/>
                                        <p:tgtEl>
                                          <p:spTgt spid="22">
                                            <p:txEl>
                                              <p:pRg st="0" end="0"/>
                                            </p:txEl>
                                          </p:spTgt>
                                        </p:tgtEl>
                                        <p:attrNameLst>
                                          <p:attrName>ppt_x</p:attrName>
                                        </p:attrNameLst>
                                      </p:cBhvr>
                                      <p:tavLst>
                                        <p:tav tm="0">
                                          <p:val>
                                            <p:strVal val="#ppt_x"/>
                                          </p:val>
                                        </p:tav>
                                        <p:tav tm="100000">
                                          <p:val>
                                            <p:strVal val="#ppt_x"/>
                                          </p:val>
                                        </p:tav>
                                      </p:tavLst>
                                    </p:anim>
                                    <p:anim calcmode="lin" valueType="num">
                                      <p:cBhvr additive="base">
                                        <p:cTn id="346" dur="500" fill="hold"/>
                                        <p:tgtEl>
                                          <p:spTgt spid="22">
                                            <p:txEl>
                                              <p:pRg st="0" end="0"/>
                                            </p:txEl>
                                          </p:spTgt>
                                        </p:tgtEl>
                                        <p:attrNameLst>
                                          <p:attrName>ppt_y</p:attrName>
                                        </p:attrNameLst>
                                      </p:cBhvr>
                                      <p:tavLst>
                                        <p:tav tm="0">
                                          <p:val>
                                            <p:strVal val="1+#ppt_h/2"/>
                                          </p:val>
                                        </p:tav>
                                        <p:tav tm="100000">
                                          <p:val>
                                            <p:strVal val="#ppt_y"/>
                                          </p:val>
                                        </p:tav>
                                      </p:tavLst>
                                    </p:anim>
                                  </p:childTnLst>
                                </p:cTn>
                              </p:par>
                              <p:par>
                                <p:cTn id="347" presetID="2" presetClass="entr" presetSubtype="4" fill="hold" grpId="0" nodeType="withEffect">
                                  <p:stCondLst>
                                    <p:cond delay="0"/>
                                  </p:stCondLst>
                                  <p:childTnLst>
                                    <p:set>
                                      <p:cBhvr>
                                        <p:cTn id="348" dur="1" fill="hold">
                                          <p:stCondLst>
                                            <p:cond delay="0"/>
                                          </p:stCondLst>
                                        </p:cTn>
                                        <p:tgtEl>
                                          <p:spTgt spid="24">
                                            <p:txEl>
                                              <p:pRg st="0" end="0"/>
                                            </p:txEl>
                                          </p:spTgt>
                                        </p:tgtEl>
                                        <p:attrNameLst>
                                          <p:attrName>style.visibility</p:attrName>
                                        </p:attrNameLst>
                                      </p:cBhvr>
                                      <p:to>
                                        <p:strVal val="visible"/>
                                      </p:to>
                                    </p:set>
                                    <p:anim calcmode="lin" valueType="num">
                                      <p:cBhvr additive="base">
                                        <p:cTn id="349" dur="500" fill="hold"/>
                                        <p:tgtEl>
                                          <p:spTgt spid="24">
                                            <p:txEl>
                                              <p:pRg st="0" end="0"/>
                                            </p:txEl>
                                          </p:spTgt>
                                        </p:tgtEl>
                                        <p:attrNameLst>
                                          <p:attrName>ppt_x</p:attrName>
                                        </p:attrNameLst>
                                      </p:cBhvr>
                                      <p:tavLst>
                                        <p:tav tm="0">
                                          <p:val>
                                            <p:strVal val="#ppt_x"/>
                                          </p:val>
                                        </p:tav>
                                        <p:tav tm="100000">
                                          <p:val>
                                            <p:strVal val="#ppt_x"/>
                                          </p:val>
                                        </p:tav>
                                      </p:tavLst>
                                    </p:anim>
                                    <p:anim calcmode="lin" valueType="num">
                                      <p:cBhvr additive="base">
                                        <p:cTn id="350" dur="500" fill="hold"/>
                                        <p:tgtEl>
                                          <p:spTgt spid="24">
                                            <p:txEl>
                                              <p:pRg st="0" end="0"/>
                                            </p:txEl>
                                          </p:spTgt>
                                        </p:tgtEl>
                                        <p:attrNameLst>
                                          <p:attrName>ppt_y</p:attrName>
                                        </p:attrNameLst>
                                      </p:cBhvr>
                                      <p:tavLst>
                                        <p:tav tm="0">
                                          <p:val>
                                            <p:strVal val="1+#ppt_h/2"/>
                                          </p:val>
                                        </p:tav>
                                        <p:tav tm="100000">
                                          <p:val>
                                            <p:strVal val="#ppt_y"/>
                                          </p:val>
                                        </p:tav>
                                      </p:tavLst>
                                    </p:anim>
                                  </p:childTnLst>
                                </p:cTn>
                              </p:par>
                              <p:par>
                                <p:cTn id="351" presetID="2" presetClass="entr" presetSubtype="4" fill="hold" grpId="0" nodeType="withEffect">
                                  <p:stCondLst>
                                    <p:cond delay="0"/>
                                  </p:stCondLst>
                                  <p:childTnLst>
                                    <p:set>
                                      <p:cBhvr>
                                        <p:cTn id="352" dur="1" fill="hold">
                                          <p:stCondLst>
                                            <p:cond delay="0"/>
                                          </p:stCondLst>
                                        </p:cTn>
                                        <p:tgtEl>
                                          <p:spTgt spid="25">
                                            <p:txEl>
                                              <p:pRg st="0" end="0"/>
                                            </p:txEl>
                                          </p:spTgt>
                                        </p:tgtEl>
                                        <p:attrNameLst>
                                          <p:attrName>style.visibility</p:attrName>
                                        </p:attrNameLst>
                                      </p:cBhvr>
                                      <p:to>
                                        <p:strVal val="visible"/>
                                      </p:to>
                                    </p:set>
                                    <p:anim calcmode="lin" valueType="num">
                                      <p:cBhvr additive="base">
                                        <p:cTn id="353" dur="500" fill="hold"/>
                                        <p:tgtEl>
                                          <p:spTgt spid="25">
                                            <p:txEl>
                                              <p:pRg st="0" end="0"/>
                                            </p:txEl>
                                          </p:spTgt>
                                        </p:tgtEl>
                                        <p:attrNameLst>
                                          <p:attrName>ppt_x</p:attrName>
                                        </p:attrNameLst>
                                      </p:cBhvr>
                                      <p:tavLst>
                                        <p:tav tm="0">
                                          <p:val>
                                            <p:strVal val="#ppt_x"/>
                                          </p:val>
                                        </p:tav>
                                        <p:tav tm="100000">
                                          <p:val>
                                            <p:strVal val="#ppt_x"/>
                                          </p:val>
                                        </p:tav>
                                      </p:tavLst>
                                    </p:anim>
                                    <p:anim calcmode="lin" valueType="num">
                                      <p:cBhvr additive="base">
                                        <p:cTn id="354" dur="500" fill="hold"/>
                                        <p:tgtEl>
                                          <p:spTgt spid="2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Dgm/>
        </p:bldSub>
      </p:bldGraphic>
      <p:bldP spid="4" grpId="0" build="allAtOnce"/>
      <p:bldP spid="6" grpId="0" build="allAtOnce"/>
      <p:bldGraphic spid="7" grpId="0">
        <p:bldSub>
          <a:bldDgm/>
        </p:bldSub>
      </p:bldGraphic>
      <p:bldP spid="8" grpId="0" build="allAtOnce"/>
      <p:bldP spid="9" grpId="0" build="allAtOnce"/>
      <p:bldP spid="10" grpId="0" build="allAtOnce"/>
      <p:bldP spid="11" grpId="0" build="allAtOnce"/>
      <p:bldP spid="12" grpId="0" build="allAtOnce"/>
      <p:bldP spid="13" grpId="0" build="allAtOnce"/>
      <p:bldP spid="14" grpId="0" build="allAtOnce"/>
      <p:bldP spid="15" grpId="0" build="allAtOnce"/>
      <p:bldP spid="16" grpId="0" build="allAtOnce"/>
      <p:bldP spid="17" grpId="0" build="allAtOnce"/>
      <p:bldP spid="18" grpId="0" build="allAtOnce"/>
      <p:bldP spid="19" grpId="0" build="allAtOnce"/>
      <p:bldP spid="20" grpId="0" build="allAtOnce"/>
      <p:bldP spid="22" grpId="0" build="allAtOnce"/>
      <p:bldP spid="24" grpId="0" build="allAtOnce"/>
      <p:bldP spid="25" grpId="0" build="allAtOnce"/>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4935" y="685800"/>
            <a:ext cx="8137164" cy="707886"/>
          </a:xfrm>
          <a:prstGeom prst="rect">
            <a:avLst/>
          </a:prstGeom>
        </p:spPr>
        <p:txBody>
          <a:bodyPr wrap="none">
            <a:spAutoFit/>
          </a:bodyPr>
          <a:lstStyle/>
          <a:p>
            <a:r>
              <a:rPr lang="az-Latn-AZ" sz="4000" dirty="0" smtClean="0">
                <a:latin typeface="Times New Roman" pitchFamily="18" charset="0"/>
                <a:cs typeface="Times New Roman" pitchFamily="18" charset="0"/>
              </a:rPr>
              <a:t>Başqa fakültələrdə tədris olunan fənlər</a:t>
            </a:r>
            <a:endParaRPr lang="ru-RU" sz="4000" dirty="0">
              <a:latin typeface="Times New Roman" pitchFamily="18" charset="0"/>
              <a:cs typeface="Times New Roman" pitchFamily="18" charset="0"/>
            </a:endParaRPr>
          </a:p>
        </p:txBody>
      </p:sp>
      <p:graphicFrame>
        <p:nvGraphicFramePr>
          <p:cNvPr id="3" name="Схема 2"/>
          <p:cNvGraphicFramePr/>
          <p:nvPr/>
        </p:nvGraphicFramePr>
        <p:xfrm>
          <a:off x="1066800" y="1981200"/>
          <a:ext cx="6705600" cy="4267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38943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86921" y="546755"/>
            <a:ext cx="6312947" cy="707886"/>
          </a:xfrm>
          <a:prstGeom prst="rect">
            <a:avLst/>
          </a:prstGeom>
          <a:noFill/>
        </p:spPr>
        <p:txBody>
          <a:bodyPr wrap="none" rtlCol="0">
            <a:spAutoFit/>
          </a:bodyPr>
          <a:lstStyle/>
          <a:p>
            <a:r>
              <a:rPr lang="az-Latn-AZ" sz="4000" dirty="0" smtClean="0">
                <a:latin typeface="Times New Roman" pitchFamily="18" charset="0"/>
                <a:cs typeface="Times New Roman" pitchFamily="18" charset="0"/>
              </a:rPr>
              <a:t>Kafedranın elmi istiqamətləri</a:t>
            </a:r>
            <a:endParaRPr lang="ru-RU" sz="4000" dirty="0" smtClean="0">
              <a:latin typeface="Times New Roman" pitchFamily="18" charset="0"/>
              <a:cs typeface="Times New Roman" pitchFamily="18" charset="0"/>
            </a:endParaRPr>
          </a:p>
        </p:txBody>
      </p:sp>
      <p:sp>
        <p:nvSpPr>
          <p:cNvPr id="5" name="Стрелка вниз 4"/>
          <p:cNvSpPr/>
          <p:nvPr/>
        </p:nvSpPr>
        <p:spPr>
          <a:xfrm rot="2402142" flipH="1">
            <a:off x="2182544" y="1147583"/>
            <a:ext cx="304800" cy="1447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Стрелка вниз 5"/>
          <p:cNvSpPr/>
          <p:nvPr/>
        </p:nvSpPr>
        <p:spPr>
          <a:xfrm rot="19014671" flipH="1">
            <a:off x="6636581" y="1119069"/>
            <a:ext cx="288593" cy="147350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Стрелка вниз 6"/>
          <p:cNvSpPr/>
          <p:nvPr/>
        </p:nvSpPr>
        <p:spPr>
          <a:xfrm flipH="1">
            <a:off x="4572000" y="1295400"/>
            <a:ext cx="304800" cy="1197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TextBox 7"/>
          <p:cNvSpPr txBox="1"/>
          <p:nvPr/>
        </p:nvSpPr>
        <p:spPr>
          <a:xfrm>
            <a:off x="174088" y="2514600"/>
            <a:ext cx="2743200" cy="2862322"/>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az-Latn-AZ" dirty="0" smtClean="0">
                <a:latin typeface="Times New Roman" pitchFamily="18" charset="0"/>
                <a:cs typeface="Times New Roman" pitchFamily="18" charset="0"/>
              </a:rPr>
              <a:t>Kvant elektronikası , lazerlər fizikası və qeyri-xətti optikanın problemləri: perspektivli qeyri-xətti materiallarda (metamateriallarda, nanokompozitlərdə) stasionar və qeri-stasionar qeyri-xətti  proseslərin araşdırılması.</a:t>
            </a:r>
            <a:endParaRPr lang="ru-RU" dirty="0">
              <a:latin typeface="Times New Roman" pitchFamily="18" charset="0"/>
              <a:cs typeface="Times New Roman" pitchFamily="18" charset="0"/>
            </a:endParaRPr>
          </a:p>
        </p:txBody>
      </p:sp>
      <p:sp>
        <p:nvSpPr>
          <p:cNvPr id="9" name="TextBox 8"/>
          <p:cNvSpPr txBox="1"/>
          <p:nvPr/>
        </p:nvSpPr>
        <p:spPr>
          <a:xfrm>
            <a:off x="3200400" y="2514600"/>
            <a:ext cx="3237657" cy="2862322"/>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az-Latn-AZ" dirty="0" smtClean="0">
                <a:latin typeface="Times New Roman" pitchFamily="18" charset="0"/>
                <a:cs typeface="Times New Roman" pitchFamily="18" charset="0"/>
              </a:rPr>
              <a:t>Molekulyar fizikanın problemləri  (</a:t>
            </a:r>
            <a:r>
              <a:rPr lang="az-Latn-AZ" dirty="0" err="1" smtClean="0">
                <a:latin typeface="Times New Roman" pitchFamily="18" charset="0"/>
                <a:cs typeface="Times New Roman" pitchFamily="18" charset="0"/>
              </a:rPr>
              <a:t>makromolekul</a:t>
            </a:r>
            <a:r>
              <a:rPr lang="az-Latn-AZ" dirty="0" smtClean="0">
                <a:latin typeface="Times New Roman" pitchFamily="18" charset="0"/>
                <a:cs typeface="Times New Roman" pitchFamily="18" charset="0"/>
              </a:rPr>
              <a:t> sistemlərin relaksasiya xassələri, spektral xarakteristikaları və konformasiya halları, faza əmələgəlmə prosesinin tədqiqi, ayrı-ayrı qrupların enerji  hallarının və spektral parametrlərinin </a:t>
            </a:r>
            <a:r>
              <a:rPr lang="az-Latn-AZ" dirty="0" err="1" smtClean="0">
                <a:latin typeface="Times New Roman" pitchFamily="18" charset="0"/>
                <a:cs typeface="Times New Roman" pitchFamily="18" charset="0"/>
              </a:rPr>
              <a:t>müəyyənləşdirməsi</a:t>
            </a:r>
            <a:endParaRPr lang="ru-RU" dirty="0">
              <a:latin typeface="Times New Roman" pitchFamily="18" charset="0"/>
              <a:cs typeface="Times New Roman" pitchFamily="18" charset="0"/>
            </a:endParaRPr>
          </a:p>
        </p:txBody>
      </p:sp>
      <p:sp>
        <p:nvSpPr>
          <p:cNvPr id="10" name="TextBox 9"/>
          <p:cNvSpPr txBox="1"/>
          <p:nvPr/>
        </p:nvSpPr>
        <p:spPr>
          <a:xfrm>
            <a:off x="6629400" y="2514600"/>
            <a:ext cx="2362200" cy="2554545"/>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az-Latn-AZ" sz="2000" dirty="0" smtClean="0"/>
              <a:t>Metal-yarımkeçirici kontaktları və kontaktlarda yaranan hadisələrdə baş verən proseslərin tədqiqi  </a:t>
            </a:r>
            <a:endParaRPr lang="ru-RU" sz="2000" dirty="0"/>
          </a:p>
        </p:txBody>
      </p:sp>
      <p:sp>
        <p:nvSpPr>
          <p:cNvPr id="11" name="Выноска со стрелкой вверх 10"/>
          <p:cNvSpPr/>
          <p:nvPr/>
        </p:nvSpPr>
        <p:spPr>
          <a:xfrm>
            <a:off x="257840" y="5562600"/>
            <a:ext cx="2514600" cy="1143000"/>
          </a:xfrm>
          <a:prstGeom prst="upArrowCallout">
            <a:avLst/>
          </a:prstGeom>
        </p:spPr>
        <p:style>
          <a:lnRef idx="1">
            <a:schemeClr val="accent3"/>
          </a:lnRef>
          <a:fillRef idx="3">
            <a:schemeClr val="accent3"/>
          </a:fillRef>
          <a:effectRef idx="2">
            <a:schemeClr val="accent3"/>
          </a:effectRef>
          <a:fontRef idx="minor">
            <a:schemeClr val="lt1"/>
          </a:fontRef>
        </p:style>
        <p:txBody>
          <a:bodyPr vert="horz" rtlCol="0" anchor="ctr"/>
          <a:lstStyle/>
          <a:p>
            <a:pPr algn="ctr"/>
            <a:r>
              <a:rPr lang="az-Latn-AZ" dirty="0" smtClean="0"/>
              <a:t>Elmi rəhbər</a:t>
            </a:r>
          </a:p>
          <a:p>
            <a:pPr algn="ctr"/>
            <a:r>
              <a:rPr lang="az-Latn-AZ" dirty="0" smtClean="0"/>
              <a:t> </a:t>
            </a:r>
            <a:r>
              <a:rPr lang="az-Latn-AZ" dirty="0" err="1" smtClean="0"/>
              <a:t>prof</a:t>
            </a:r>
            <a:r>
              <a:rPr lang="az-Latn-AZ" dirty="0" smtClean="0"/>
              <a:t>. </a:t>
            </a:r>
            <a:r>
              <a:rPr lang="az-Latn-AZ" dirty="0" err="1" smtClean="0"/>
              <a:t>R.C.Qasımova</a:t>
            </a:r>
            <a:r>
              <a:rPr lang="az-Latn-AZ" dirty="0" smtClean="0"/>
              <a:t> </a:t>
            </a:r>
            <a:endParaRPr lang="ru-RU" dirty="0"/>
          </a:p>
        </p:txBody>
      </p:sp>
      <p:sp>
        <p:nvSpPr>
          <p:cNvPr id="12" name="Выноска со стрелкой вверх 11"/>
          <p:cNvSpPr/>
          <p:nvPr/>
        </p:nvSpPr>
        <p:spPr>
          <a:xfrm>
            <a:off x="3429000" y="5562600"/>
            <a:ext cx="2514600" cy="1143000"/>
          </a:xfrm>
          <a:prstGeom prst="upArrowCallout">
            <a:avLst/>
          </a:prstGeom>
        </p:spPr>
        <p:style>
          <a:lnRef idx="1">
            <a:schemeClr val="accent3"/>
          </a:lnRef>
          <a:fillRef idx="3">
            <a:schemeClr val="accent3"/>
          </a:fillRef>
          <a:effectRef idx="2">
            <a:schemeClr val="accent3"/>
          </a:effectRef>
          <a:fontRef idx="minor">
            <a:schemeClr val="lt1"/>
          </a:fontRef>
        </p:style>
        <p:txBody>
          <a:bodyPr vert="horz" rtlCol="0" anchor="ctr"/>
          <a:lstStyle/>
          <a:p>
            <a:pPr algn="ctr"/>
            <a:r>
              <a:rPr lang="az-Latn-AZ" dirty="0" smtClean="0"/>
              <a:t>Elmi rəhbər </a:t>
            </a:r>
          </a:p>
          <a:p>
            <a:pPr algn="ctr"/>
            <a:r>
              <a:rPr lang="az-Latn-AZ" dirty="0" err="1" smtClean="0"/>
              <a:t>prof</a:t>
            </a:r>
            <a:r>
              <a:rPr lang="az-Latn-AZ" dirty="0" smtClean="0"/>
              <a:t>. </a:t>
            </a:r>
            <a:r>
              <a:rPr lang="az-Latn-AZ" dirty="0" err="1" smtClean="0"/>
              <a:t>N.M.Qocayev</a:t>
            </a:r>
            <a:r>
              <a:rPr lang="az-Latn-AZ" dirty="0" smtClean="0"/>
              <a:t> </a:t>
            </a:r>
            <a:endParaRPr lang="ru-RU" dirty="0"/>
          </a:p>
        </p:txBody>
      </p:sp>
      <p:sp>
        <p:nvSpPr>
          <p:cNvPr id="13" name="Выноска со стрелкой вверх 12"/>
          <p:cNvSpPr/>
          <p:nvPr/>
        </p:nvSpPr>
        <p:spPr>
          <a:xfrm>
            <a:off x="6553200" y="5562600"/>
            <a:ext cx="2514600" cy="1143000"/>
          </a:xfrm>
          <a:prstGeom prst="upArrowCallout">
            <a:avLst/>
          </a:prstGeom>
        </p:spPr>
        <p:style>
          <a:lnRef idx="1">
            <a:schemeClr val="accent3"/>
          </a:lnRef>
          <a:fillRef idx="3">
            <a:schemeClr val="accent3"/>
          </a:fillRef>
          <a:effectRef idx="2">
            <a:schemeClr val="accent3"/>
          </a:effectRef>
          <a:fontRef idx="minor">
            <a:schemeClr val="lt1"/>
          </a:fontRef>
        </p:style>
        <p:txBody>
          <a:bodyPr vert="horz" rtlCol="0" anchor="ctr"/>
          <a:lstStyle/>
          <a:p>
            <a:pPr algn="ctr"/>
            <a:r>
              <a:rPr lang="az-Latn-AZ" dirty="0" smtClean="0"/>
              <a:t>Elmi rəhbər </a:t>
            </a:r>
          </a:p>
          <a:p>
            <a:pPr algn="ctr"/>
            <a:r>
              <a:rPr lang="az-Latn-AZ" dirty="0" err="1" smtClean="0"/>
              <a:t>prof</a:t>
            </a:r>
            <a:r>
              <a:rPr lang="az-Latn-AZ" dirty="0" smtClean="0"/>
              <a:t>. </a:t>
            </a:r>
            <a:r>
              <a:rPr lang="az-Latn-AZ" dirty="0" err="1" smtClean="0"/>
              <a:t>R.Q.Məmmədov</a:t>
            </a:r>
            <a:r>
              <a:rPr lang="az-Latn-AZ" dirty="0" smtClean="0"/>
              <a:t> </a:t>
            </a:r>
            <a:endParaRPr lang="ru-RU" dirty="0"/>
          </a:p>
        </p:txBody>
      </p:sp>
    </p:spTree>
    <p:extLst>
      <p:ext uri="{BB962C8B-B14F-4D97-AF65-F5344CB8AC3E}">
        <p14:creationId xmlns:p14="http://schemas.microsoft.com/office/powerpoint/2010/main" val="242199130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276600" y="1447800"/>
            <a:ext cx="2683748" cy="584775"/>
          </a:xfrm>
          <a:prstGeom prst="rect">
            <a:avLst/>
          </a:prstGeom>
          <a:noFill/>
        </p:spPr>
        <p:txBody>
          <a:bodyPr wrap="none" rtlCol="0">
            <a:spAutoFit/>
          </a:bodyPr>
          <a:lstStyle/>
          <a:p>
            <a:r>
              <a:rPr lang="az-Latn-AZ" sz="3200" b="1" i="1" u="sng" dirty="0" smtClean="0">
                <a:solidFill>
                  <a:schemeClr val="tx2"/>
                </a:solidFill>
                <a:latin typeface="Times New Roman" pitchFamily="18" charset="0"/>
                <a:cs typeface="Times New Roman" pitchFamily="18" charset="0"/>
              </a:rPr>
              <a:t>İşlərin siyahısı</a:t>
            </a:r>
            <a:endParaRPr lang="ru-RU" sz="3200" b="1" i="1" u="sng" dirty="0" smtClean="0">
              <a:solidFill>
                <a:schemeClr val="tx2"/>
              </a:solidFill>
              <a:latin typeface="Times New Roman" pitchFamily="18" charset="0"/>
              <a:cs typeface="Times New Roman" pitchFamily="18" charset="0"/>
            </a:endParaRPr>
          </a:p>
        </p:txBody>
      </p:sp>
      <p:sp>
        <p:nvSpPr>
          <p:cNvPr id="4" name="Прямоугольник 3"/>
          <p:cNvSpPr/>
          <p:nvPr/>
        </p:nvSpPr>
        <p:spPr>
          <a:xfrm>
            <a:off x="1153624" y="739914"/>
            <a:ext cx="7075976" cy="707886"/>
          </a:xfrm>
          <a:prstGeom prst="rect">
            <a:avLst/>
          </a:prstGeom>
        </p:spPr>
        <p:txBody>
          <a:bodyPr wrap="none">
            <a:spAutoFit/>
          </a:bodyPr>
          <a:lstStyle/>
          <a:p>
            <a:r>
              <a:rPr lang="az-Latn-AZ" sz="4000" dirty="0" smtClean="0"/>
              <a:t>Mexanika tədris laboratoriyası</a:t>
            </a:r>
            <a:endParaRPr lang="ru-RU" sz="4000" dirty="0"/>
          </a:p>
        </p:txBody>
      </p:sp>
      <p:pic>
        <p:nvPicPr>
          <p:cNvPr id="5" name="Рисунок 4" descr="082.JPG"/>
          <p:cNvPicPr>
            <a:picLocks noChangeAspect="1"/>
          </p:cNvPicPr>
          <p:nvPr/>
        </p:nvPicPr>
        <p:blipFill>
          <a:blip r:embed="rId2" cstate="print"/>
          <a:stretch>
            <a:fillRect/>
          </a:stretch>
        </p:blipFill>
        <p:spPr>
          <a:xfrm>
            <a:off x="228600" y="2133600"/>
            <a:ext cx="2754536" cy="20574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Рисунок 5" descr="109.JPG"/>
          <p:cNvPicPr>
            <a:picLocks noChangeAspect="1"/>
          </p:cNvPicPr>
          <p:nvPr/>
        </p:nvPicPr>
        <p:blipFill>
          <a:blip r:embed="rId3" cstate="print"/>
          <a:stretch>
            <a:fillRect/>
          </a:stretch>
        </p:blipFill>
        <p:spPr>
          <a:xfrm>
            <a:off x="3124200" y="2133600"/>
            <a:ext cx="2754536" cy="20574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9" name="Прямоугольник 8"/>
          <p:cNvSpPr/>
          <p:nvPr/>
        </p:nvSpPr>
        <p:spPr>
          <a:xfrm>
            <a:off x="152400" y="5105400"/>
            <a:ext cx="3733800" cy="338554"/>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r>
              <a:rPr lang="az-Latn-AZ" sz="1600" b="1" i="1" dirty="0" smtClean="0">
                <a:latin typeface="Times New Roman" pitchFamily="18" charset="0"/>
                <a:cs typeface="Times New Roman" pitchFamily="18" charset="0"/>
              </a:rPr>
              <a:t>Çarxın ətalət momentinin təyini</a:t>
            </a:r>
            <a:endParaRPr lang="ru-RU" sz="1600" dirty="0">
              <a:latin typeface="Times New Roman" pitchFamily="18" charset="0"/>
              <a:cs typeface="Times New Roman" pitchFamily="18" charset="0"/>
            </a:endParaRPr>
          </a:p>
        </p:txBody>
      </p:sp>
      <p:sp>
        <p:nvSpPr>
          <p:cNvPr id="10" name="Прямоугольник 9"/>
          <p:cNvSpPr/>
          <p:nvPr/>
        </p:nvSpPr>
        <p:spPr>
          <a:xfrm>
            <a:off x="152400" y="5562600"/>
            <a:ext cx="3733800" cy="584775"/>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az-Latn-AZ" sz="1600" b="1" i="1" dirty="0" smtClean="0">
                <a:latin typeface="Times New Roman" pitchFamily="18" charset="0"/>
                <a:cs typeface="Times New Roman" pitchFamily="18" charset="0"/>
              </a:rPr>
              <a:t>Elastik yayın uzanması zamanı görülən işin və sərtlik əmsalının təyini</a:t>
            </a:r>
            <a:endParaRPr lang="ru-RU" sz="1600" dirty="0">
              <a:latin typeface="Times New Roman" pitchFamily="18" charset="0"/>
              <a:cs typeface="Times New Roman" pitchFamily="18" charset="0"/>
            </a:endParaRPr>
          </a:p>
        </p:txBody>
      </p:sp>
      <p:sp>
        <p:nvSpPr>
          <p:cNvPr id="11" name="Прямоугольник 10"/>
          <p:cNvSpPr/>
          <p:nvPr/>
        </p:nvSpPr>
        <p:spPr>
          <a:xfrm>
            <a:off x="152400" y="6290846"/>
            <a:ext cx="3733800" cy="338554"/>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r>
              <a:rPr lang="az-Latn-AZ" sz="1600" b="1" i="1" dirty="0" smtClean="0">
                <a:latin typeface="Times New Roman" pitchFamily="18" charset="0"/>
                <a:cs typeface="Times New Roman" pitchFamily="18" charset="0"/>
              </a:rPr>
              <a:t>Hərəkət miqdarı momentinin öyrənilməsi</a:t>
            </a:r>
            <a:endParaRPr lang="ru-RU" sz="1600" dirty="0">
              <a:latin typeface="Times New Roman" pitchFamily="18" charset="0"/>
              <a:cs typeface="Times New Roman" pitchFamily="18" charset="0"/>
            </a:endParaRPr>
          </a:p>
        </p:txBody>
      </p:sp>
      <p:sp>
        <p:nvSpPr>
          <p:cNvPr id="12" name="Прямоугольник 11"/>
          <p:cNvSpPr/>
          <p:nvPr/>
        </p:nvSpPr>
        <p:spPr>
          <a:xfrm>
            <a:off x="4724400" y="5105400"/>
            <a:ext cx="3962400" cy="338554"/>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r>
              <a:rPr lang="az-Latn-AZ" sz="1600" b="1" i="1" dirty="0" smtClean="0">
                <a:latin typeface="Times New Roman" pitchFamily="18" charset="0"/>
                <a:cs typeface="Times New Roman" pitchFamily="18" charset="0"/>
              </a:rPr>
              <a:t>Maksvel rəqqasının hərəkətinin  öyrənilməsi</a:t>
            </a:r>
            <a:endParaRPr lang="ru-RU" sz="1600" dirty="0">
              <a:latin typeface="Times New Roman" pitchFamily="18" charset="0"/>
              <a:cs typeface="Times New Roman" pitchFamily="18" charset="0"/>
            </a:endParaRPr>
          </a:p>
        </p:txBody>
      </p:sp>
      <p:sp>
        <p:nvSpPr>
          <p:cNvPr id="13" name="Прямоугольник 12"/>
          <p:cNvSpPr/>
          <p:nvPr/>
        </p:nvSpPr>
        <p:spPr>
          <a:xfrm>
            <a:off x="4724400" y="6324600"/>
            <a:ext cx="3962400" cy="338554"/>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az-Latn-AZ" sz="1600" b="1" i="1" dirty="0" smtClean="0">
                <a:latin typeface="Times New Roman" pitchFamily="18" charset="0"/>
                <a:cs typeface="Times New Roman" pitchFamily="18" charset="0"/>
              </a:rPr>
              <a:t>Məcburi rəqslərin öyrənilməsi</a:t>
            </a:r>
            <a:endParaRPr lang="ru-RU" sz="1600" dirty="0">
              <a:latin typeface="Times New Roman" pitchFamily="18" charset="0"/>
              <a:cs typeface="Times New Roman" pitchFamily="18" charset="0"/>
            </a:endParaRPr>
          </a:p>
        </p:txBody>
      </p:sp>
      <p:sp>
        <p:nvSpPr>
          <p:cNvPr id="14" name="Прямоугольник 13"/>
          <p:cNvSpPr/>
          <p:nvPr/>
        </p:nvSpPr>
        <p:spPr>
          <a:xfrm>
            <a:off x="4724400" y="5587425"/>
            <a:ext cx="3962400" cy="584775"/>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az-Latn-AZ" sz="1600" b="1" i="1" dirty="0" smtClean="0">
                <a:latin typeface="Times New Roman" pitchFamily="18" charset="0"/>
                <a:cs typeface="Times New Roman" pitchFamily="18" charset="0"/>
              </a:rPr>
              <a:t>Döyünən rəqslərin periodunun və Puasson əmsalının  təyini</a:t>
            </a:r>
            <a:endParaRPr lang="ru-RU" sz="1600" dirty="0">
              <a:latin typeface="Times New Roman" pitchFamily="18" charset="0"/>
              <a:cs typeface="Times New Roman" pitchFamily="18" charset="0"/>
            </a:endParaRPr>
          </a:p>
        </p:txBody>
      </p:sp>
      <p:sp>
        <p:nvSpPr>
          <p:cNvPr id="15" name="Прямоугольник 14"/>
          <p:cNvSpPr/>
          <p:nvPr/>
        </p:nvSpPr>
        <p:spPr>
          <a:xfrm>
            <a:off x="4724400" y="4368225"/>
            <a:ext cx="3962400" cy="584775"/>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r>
              <a:rPr lang="az-Latn-AZ" sz="1600" b="1" i="1" dirty="0" smtClean="0">
                <a:latin typeface="Times New Roman" pitchFamily="18" charset="0"/>
                <a:cs typeface="Times New Roman" pitchFamily="18" charset="0"/>
              </a:rPr>
              <a:t>Ballistik rəqqas vasitəsilə mərminin uçma sürətinin təyini</a:t>
            </a:r>
            <a:endParaRPr lang="ru-RU" sz="1600" dirty="0">
              <a:latin typeface="Times New Roman" pitchFamily="18" charset="0"/>
              <a:cs typeface="Times New Roman" pitchFamily="18" charset="0"/>
            </a:endParaRPr>
          </a:p>
        </p:txBody>
      </p:sp>
      <p:sp>
        <p:nvSpPr>
          <p:cNvPr id="16" name="Прямоугольник 15"/>
          <p:cNvSpPr/>
          <p:nvPr/>
        </p:nvSpPr>
        <p:spPr>
          <a:xfrm>
            <a:off x="152400" y="4343400"/>
            <a:ext cx="3733800" cy="584775"/>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az-Latn-AZ" sz="1600" b="1" i="1" dirty="0" smtClean="0">
                <a:latin typeface="Times New Roman" pitchFamily="18" charset="0"/>
                <a:cs typeface="Times New Roman" pitchFamily="18" charset="0"/>
              </a:rPr>
              <a:t>Burulma rəqsləri vasitəsilə sürüşmə modulunun təyini</a:t>
            </a:r>
            <a:endParaRPr lang="ru-RU" sz="1600" dirty="0">
              <a:latin typeface="Times New Roman" pitchFamily="18" charset="0"/>
              <a:cs typeface="Times New Roman" pitchFamily="18" charset="0"/>
            </a:endParaRPr>
          </a:p>
        </p:txBody>
      </p:sp>
      <p:pic>
        <p:nvPicPr>
          <p:cNvPr id="17" name="Рисунок 16" descr="167.JPG"/>
          <p:cNvPicPr>
            <a:picLocks noChangeAspect="1"/>
          </p:cNvPicPr>
          <p:nvPr/>
        </p:nvPicPr>
        <p:blipFill>
          <a:blip r:embed="rId4" cstate="print"/>
          <a:stretch>
            <a:fillRect/>
          </a:stretch>
        </p:blipFill>
        <p:spPr>
          <a:xfrm>
            <a:off x="6019800" y="2133600"/>
            <a:ext cx="2743200" cy="207818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9"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0-#ppt_w/2"/>
                                          </p:val>
                                        </p:tav>
                                        <p:tav tm="100000">
                                          <p:val>
                                            <p:strVal val="#ppt_x"/>
                                          </p:val>
                                        </p:tav>
                                      </p:tavLst>
                                    </p:anim>
                                    <p:anim calcmode="lin" valueType="num">
                                      <p:cBhvr additive="base">
                                        <p:cTn id="13" dur="500" fill="hold"/>
                                        <p:tgtEl>
                                          <p:spTgt spid="6"/>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9"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fill="hold"/>
                                        <p:tgtEl>
                                          <p:spTgt spid="17"/>
                                        </p:tgtEl>
                                        <p:attrNameLst>
                                          <p:attrName>ppt_x</p:attrName>
                                        </p:attrNameLst>
                                      </p:cBhvr>
                                      <p:tavLst>
                                        <p:tav tm="0">
                                          <p:val>
                                            <p:strVal val="0-#ppt_w/2"/>
                                          </p:val>
                                        </p:tav>
                                        <p:tav tm="100000">
                                          <p:val>
                                            <p:strVal val="#ppt_x"/>
                                          </p:val>
                                        </p:tav>
                                      </p:tavLst>
                                    </p:anim>
                                    <p:anim calcmode="lin" valueType="num">
                                      <p:cBhvr additive="base">
                                        <p:cTn id="18" dur="500" fill="hold"/>
                                        <p:tgtEl>
                                          <p:spTgt spid="17"/>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16">
                                            <p:bg/>
                                          </p:spTgt>
                                        </p:tgtEl>
                                        <p:attrNameLst>
                                          <p:attrName>style.visibility</p:attrName>
                                        </p:attrNameLst>
                                      </p:cBhvr>
                                      <p:to>
                                        <p:strVal val="visible"/>
                                      </p:to>
                                    </p:set>
                                    <p:animEffect transition="in" filter="fade">
                                      <p:cBhvr>
                                        <p:cTn id="22" dur="500"/>
                                        <p:tgtEl>
                                          <p:spTgt spid="16">
                                            <p:bg/>
                                          </p:spTgt>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16">
                                            <p:txEl>
                                              <p:pRg st="0" end="0"/>
                                            </p:txEl>
                                          </p:spTgt>
                                        </p:tgtEl>
                                        <p:attrNameLst>
                                          <p:attrName>style.visibility</p:attrName>
                                        </p:attrNameLst>
                                      </p:cBhvr>
                                      <p:to>
                                        <p:strVal val="visible"/>
                                      </p:to>
                                    </p:set>
                                    <p:animEffect transition="in" filter="fade">
                                      <p:cBhvr>
                                        <p:cTn id="26" dur="500"/>
                                        <p:tgtEl>
                                          <p:spTgt spid="16">
                                            <p:txEl>
                                              <p:pRg st="0" end="0"/>
                                            </p:txEl>
                                          </p:spTgt>
                                        </p:tgtEl>
                                      </p:cBhvr>
                                    </p:animEffect>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9">
                                            <p:bg/>
                                          </p:spTgt>
                                        </p:tgtEl>
                                        <p:attrNameLst>
                                          <p:attrName>style.visibility</p:attrName>
                                        </p:attrNameLst>
                                      </p:cBhvr>
                                      <p:to>
                                        <p:strVal val="visible"/>
                                      </p:to>
                                    </p:set>
                                    <p:animEffect transition="in" filter="fade">
                                      <p:cBhvr>
                                        <p:cTn id="30" dur="500"/>
                                        <p:tgtEl>
                                          <p:spTgt spid="9">
                                            <p:bg/>
                                          </p:spTgt>
                                        </p:tgtEl>
                                      </p:cBhvr>
                                    </p:animEffect>
                                  </p:childTnLst>
                                </p:cTn>
                              </p:par>
                            </p:childTnLst>
                          </p:cTn>
                        </p:par>
                        <p:par>
                          <p:cTn id="31" fill="hold">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9">
                                            <p:txEl>
                                              <p:pRg st="0" end="0"/>
                                            </p:txEl>
                                          </p:spTgt>
                                        </p:tgtEl>
                                        <p:attrNameLst>
                                          <p:attrName>style.visibility</p:attrName>
                                        </p:attrNameLst>
                                      </p:cBhvr>
                                      <p:to>
                                        <p:strVal val="visible"/>
                                      </p:to>
                                    </p:set>
                                    <p:animEffect transition="in" filter="fade">
                                      <p:cBhvr>
                                        <p:cTn id="34" dur="500"/>
                                        <p:tgtEl>
                                          <p:spTgt spid="9">
                                            <p:txEl>
                                              <p:pRg st="0" end="0"/>
                                            </p:txEl>
                                          </p:spTgt>
                                        </p:tgtEl>
                                      </p:cBhvr>
                                    </p:animEffect>
                                  </p:childTnLst>
                                </p:cTn>
                              </p:par>
                            </p:childTnLst>
                          </p:cTn>
                        </p:par>
                        <p:par>
                          <p:cTn id="35" fill="hold">
                            <p:stCondLst>
                              <p:cond delay="3500"/>
                            </p:stCondLst>
                            <p:childTnLst>
                              <p:par>
                                <p:cTn id="36" presetID="10" presetClass="entr" presetSubtype="0" fill="hold" grpId="0" nodeType="afterEffect">
                                  <p:stCondLst>
                                    <p:cond delay="0"/>
                                  </p:stCondLst>
                                  <p:childTnLst>
                                    <p:set>
                                      <p:cBhvr>
                                        <p:cTn id="37" dur="1" fill="hold">
                                          <p:stCondLst>
                                            <p:cond delay="0"/>
                                          </p:stCondLst>
                                        </p:cTn>
                                        <p:tgtEl>
                                          <p:spTgt spid="10">
                                            <p:bg/>
                                          </p:spTgt>
                                        </p:tgtEl>
                                        <p:attrNameLst>
                                          <p:attrName>style.visibility</p:attrName>
                                        </p:attrNameLst>
                                      </p:cBhvr>
                                      <p:to>
                                        <p:strVal val="visible"/>
                                      </p:to>
                                    </p:set>
                                    <p:animEffect transition="in" filter="fade">
                                      <p:cBhvr>
                                        <p:cTn id="38" dur="500"/>
                                        <p:tgtEl>
                                          <p:spTgt spid="10">
                                            <p:bg/>
                                          </p:spTgt>
                                        </p:tgtEl>
                                      </p:cBhvr>
                                    </p:animEffect>
                                  </p:childTnLst>
                                </p:cTn>
                              </p:par>
                            </p:childTnLst>
                          </p:cTn>
                        </p:par>
                        <p:par>
                          <p:cTn id="39" fill="hold">
                            <p:stCondLst>
                              <p:cond delay="4000"/>
                            </p:stCondLst>
                            <p:childTnLst>
                              <p:par>
                                <p:cTn id="40" presetID="10" presetClass="entr" presetSubtype="0" fill="hold" grpId="0" nodeType="afterEffect">
                                  <p:stCondLst>
                                    <p:cond delay="0"/>
                                  </p:stCondLst>
                                  <p:childTnLst>
                                    <p:set>
                                      <p:cBhvr>
                                        <p:cTn id="41" dur="1" fill="hold">
                                          <p:stCondLst>
                                            <p:cond delay="0"/>
                                          </p:stCondLst>
                                        </p:cTn>
                                        <p:tgtEl>
                                          <p:spTgt spid="10">
                                            <p:txEl>
                                              <p:pRg st="0" end="0"/>
                                            </p:txEl>
                                          </p:spTgt>
                                        </p:tgtEl>
                                        <p:attrNameLst>
                                          <p:attrName>style.visibility</p:attrName>
                                        </p:attrNameLst>
                                      </p:cBhvr>
                                      <p:to>
                                        <p:strVal val="visible"/>
                                      </p:to>
                                    </p:set>
                                    <p:animEffect transition="in" filter="fade">
                                      <p:cBhvr>
                                        <p:cTn id="42" dur="500"/>
                                        <p:tgtEl>
                                          <p:spTgt spid="10">
                                            <p:txEl>
                                              <p:pRg st="0" end="0"/>
                                            </p:txEl>
                                          </p:spTgt>
                                        </p:tgtEl>
                                      </p:cBhvr>
                                    </p:animEffect>
                                  </p:childTnLst>
                                </p:cTn>
                              </p:par>
                            </p:childTnLst>
                          </p:cTn>
                        </p:par>
                        <p:par>
                          <p:cTn id="43" fill="hold">
                            <p:stCondLst>
                              <p:cond delay="4500"/>
                            </p:stCondLst>
                            <p:childTnLst>
                              <p:par>
                                <p:cTn id="44" presetID="10" presetClass="entr" presetSubtype="0" fill="hold" grpId="0" nodeType="afterEffect">
                                  <p:stCondLst>
                                    <p:cond delay="0"/>
                                  </p:stCondLst>
                                  <p:childTnLst>
                                    <p:set>
                                      <p:cBhvr>
                                        <p:cTn id="45" dur="1" fill="hold">
                                          <p:stCondLst>
                                            <p:cond delay="0"/>
                                          </p:stCondLst>
                                        </p:cTn>
                                        <p:tgtEl>
                                          <p:spTgt spid="11">
                                            <p:bg/>
                                          </p:spTgt>
                                        </p:tgtEl>
                                        <p:attrNameLst>
                                          <p:attrName>style.visibility</p:attrName>
                                        </p:attrNameLst>
                                      </p:cBhvr>
                                      <p:to>
                                        <p:strVal val="visible"/>
                                      </p:to>
                                    </p:set>
                                    <p:animEffect transition="in" filter="fade">
                                      <p:cBhvr>
                                        <p:cTn id="46" dur="500"/>
                                        <p:tgtEl>
                                          <p:spTgt spid="11">
                                            <p:bg/>
                                          </p:spTgt>
                                        </p:tgtEl>
                                      </p:cBhvr>
                                    </p:animEffect>
                                  </p:childTnLst>
                                </p:cTn>
                              </p:par>
                            </p:childTnLst>
                          </p:cTn>
                        </p:par>
                        <p:par>
                          <p:cTn id="47" fill="hold">
                            <p:stCondLst>
                              <p:cond delay="5000"/>
                            </p:stCondLst>
                            <p:childTnLst>
                              <p:par>
                                <p:cTn id="48" presetID="10" presetClass="entr" presetSubtype="0" fill="hold" grpId="0" nodeType="afterEffect">
                                  <p:stCondLst>
                                    <p:cond delay="0"/>
                                  </p:stCondLst>
                                  <p:childTnLst>
                                    <p:set>
                                      <p:cBhvr>
                                        <p:cTn id="49" dur="1" fill="hold">
                                          <p:stCondLst>
                                            <p:cond delay="0"/>
                                          </p:stCondLst>
                                        </p:cTn>
                                        <p:tgtEl>
                                          <p:spTgt spid="11">
                                            <p:txEl>
                                              <p:pRg st="0" end="0"/>
                                            </p:txEl>
                                          </p:spTgt>
                                        </p:tgtEl>
                                        <p:attrNameLst>
                                          <p:attrName>style.visibility</p:attrName>
                                        </p:attrNameLst>
                                      </p:cBhvr>
                                      <p:to>
                                        <p:strVal val="visible"/>
                                      </p:to>
                                    </p:set>
                                    <p:animEffect transition="in" filter="fade">
                                      <p:cBhvr>
                                        <p:cTn id="50" dur="500"/>
                                        <p:tgtEl>
                                          <p:spTgt spid="11">
                                            <p:txEl>
                                              <p:pRg st="0" end="0"/>
                                            </p:txEl>
                                          </p:spTgt>
                                        </p:tgtEl>
                                      </p:cBhvr>
                                    </p:animEffect>
                                  </p:childTnLst>
                                </p:cTn>
                              </p:par>
                            </p:childTnLst>
                          </p:cTn>
                        </p:par>
                        <p:par>
                          <p:cTn id="51" fill="hold">
                            <p:stCondLst>
                              <p:cond delay="5500"/>
                            </p:stCondLst>
                            <p:childTnLst>
                              <p:par>
                                <p:cTn id="52" presetID="10" presetClass="entr" presetSubtype="0" fill="hold" grpId="0" nodeType="afterEffect">
                                  <p:stCondLst>
                                    <p:cond delay="0"/>
                                  </p:stCondLst>
                                  <p:childTnLst>
                                    <p:set>
                                      <p:cBhvr>
                                        <p:cTn id="53" dur="1" fill="hold">
                                          <p:stCondLst>
                                            <p:cond delay="0"/>
                                          </p:stCondLst>
                                        </p:cTn>
                                        <p:tgtEl>
                                          <p:spTgt spid="15">
                                            <p:bg/>
                                          </p:spTgt>
                                        </p:tgtEl>
                                        <p:attrNameLst>
                                          <p:attrName>style.visibility</p:attrName>
                                        </p:attrNameLst>
                                      </p:cBhvr>
                                      <p:to>
                                        <p:strVal val="visible"/>
                                      </p:to>
                                    </p:set>
                                    <p:animEffect transition="in" filter="fade">
                                      <p:cBhvr>
                                        <p:cTn id="54" dur="500"/>
                                        <p:tgtEl>
                                          <p:spTgt spid="15">
                                            <p:bg/>
                                          </p:spTgt>
                                        </p:tgtEl>
                                      </p:cBhvr>
                                    </p:animEffect>
                                  </p:childTnLst>
                                </p:cTn>
                              </p:par>
                            </p:childTnLst>
                          </p:cTn>
                        </p:par>
                        <p:par>
                          <p:cTn id="55" fill="hold">
                            <p:stCondLst>
                              <p:cond delay="6000"/>
                            </p:stCondLst>
                            <p:childTnLst>
                              <p:par>
                                <p:cTn id="56" presetID="10" presetClass="entr" presetSubtype="0" fill="hold" grpId="0" nodeType="afterEffect">
                                  <p:stCondLst>
                                    <p:cond delay="0"/>
                                  </p:stCondLst>
                                  <p:childTnLst>
                                    <p:set>
                                      <p:cBhvr>
                                        <p:cTn id="57" dur="1" fill="hold">
                                          <p:stCondLst>
                                            <p:cond delay="0"/>
                                          </p:stCondLst>
                                        </p:cTn>
                                        <p:tgtEl>
                                          <p:spTgt spid="15">
                                            <p:txEl>
                                              <p:pRg st="0" end="0"/>
                                            </p:txEl>
                                          </p:spTgt>
                                        </p:tgtEl>
                                        <p:attrNameLst>
                                          <p:attrName>style.visibility</p:attrName>
                                        </p:attrNameLst>
                                      </p:cBhvr>
                                      <p:to>
                                        <p:strVal val="visible"/>
                                      </p:to>
                                    </p:set>
                                    <p:animEffect transition="in" filter="fade">
                                      <p:cBhvr>
                                        <p:cTn id="58" dur="500"/>
                                        <p:tgtEl>
                                          <p:spTgt spid="15">
                                            <p:txEl>
                                              <p:pRg st="0" end="0"/>
                                            </p:txEl>
                                          </p:spTgt>
                                        </p:tgtEl>
                                      </p:cBhvr>
                                    </p:animEffect>
                                  </p:childTnLst>
                                </p:cTn>
                              </p:par>
                            </p:childTnLst>
                          </p:cTn>
                        </p:par>
                        <p:par>
                          <p:cTn id="59" fill="hold">
                            <p:stCondLst>
                              <p:cond delay="6500"/>
                            </p:stCondLst>
                            <p:childTnLst>
                              <p:par>
                                <p:cTn id="60" presetID="10" presetClass="entr" presetSubtype="0" fill="hold" grpId="0" nodeType="afterEffect">
                                  <p:stCondLst>
                                    <p:cond delay="0"/>
                                  </p:stCondLst>
                                  <p:childTnLst>
                                    <p:set>
                                      <p:cBhvr>
                                        <p:cTn id="61" dur="1" fill="hold">
                                          <p:stCondLst>
                                            <p:cond delay="0"/>
                                          </p:stCondLst>
                                        </p:cTn>
                                        <p:tgtEl>
                                          <p:spTgt spid="12">
                                            <p:bg/>
                                          </p:spTgt>
                                        </p:tgtEl>
                                        <p:attrNameLst>
                                          <p:attrName>style.visibility</p:attrName>
                                        </p:attrNameLst>
                                      </p:cBhvr>
                                      <p:to>
                                        <p:strVal val="visible"/>
                                      </p:to>
                                    </p:set>
                                    <p:animEffect transition="in" filter="fade">
                                      <p:cBhvr>
                                        <p:cTn id="62" dur="500"/>
                                        <p:tgtEl>
                                          <p:spTgt spid="12">
                                            <p:bg/>
                                          </p:spTgt>
                                        </p:tgtEl>
                                      </p:cBhvr>
                                    </p:animEffect>
                                  </p:childTnLst>
                                </p:cTn>
                              </p:par>
                            </p:childTnLst>
                          </p:cTn>
                        </p:par>
                        <p:par>
                          <p:cTn id="63" fill="hold">
                            <p:stCondLst>
                              <p:cond delay="7000"/>
                            </p:stCondLst>
                            <p:childTnLst>
                              <p:par>
                                <p:cTn id="64" presetID="10" presetClass="entr" presetSubtype="0" fill="hold" grpId="0" nodeType="afterEffect">
                                  <p:stCondLst>
                                    <p:cond delay="0"/>
                                  </p:stCondLst>
                                  <p:childTnLst>
                                    <p:set>
                                      <p:cBhvr>
                                        <p:cTn id="65" dur="1" fill="hold">
                                          <p:stCondLst>
                                            <p:cond delay="0"/>
                                          </p:stCondLst>
                                        </p:cTn>
                                        <p:tgtEl>
                                          <p:spTgt spid="12">
                                            <p:txEl>
                                              <p:pRg st="0" end="0"/>
                                            </p:txEl>
                                          </p:spTgt>
                                        </p:tgtEl>
                                        <p:attrNameLst>
                                          <p:attrName>style.visibility</p:attrName>
                                        </p:attrNameLst>
                                      </p:cBhvr>
                                      <p:to>
                                        <p:strVal val="visible"/>
                                      </p:to>
                                    </p:set>
                                    <p:animEffect transition="in" filter="fade">
                                      <p:cBhvr>
                                        <p:cTn id="66" dur="500"/>
                                        <p:tgtEl>
                                          <p:spTgt spid="12">
                                            <p:txEl>
                                              <p:pRg st="0" end="0"/>
                                            </p:txEl>
                                          </p:spTgt>
                                        </p:tgtEl>
                                      </p:cBhvr>
                                    </p:animEffect>
                                  </p:childTnLst>
                                </p:cTn>
                              </p:par>
                            </p:childTnLst>
                          </p:cTn>
                        </p:par>
                        <p:par>
                          <p:cTn id="67" fill="hold">
                            <p:stCondLst>
                              <p:cond delay="7500"/>
                            </p:stCondLst>
                            <p:childTnLst>
                              <p:par>
                                <p:cTn id="68" presetID="10" presetClass="entr" presetSubtype="0" fill="hold" grpId="0" nodeType="afterEffect">
                                  <p:stCondLst>
                                    <p:cond delay="0"/>
                                  </p:stCondLst>
                                  <p:childTnLst>
                                    <p:set>
                                      <p:cBhvr>
                                        <p:cTn id="69" dur="1" fill="hold">
                                          <p:stCondLst>
                                            <p:cond delay="0"/>
                                          </p:stCondLst>
                                        </p:cTn>
                                        <p:tgtEl>
                                          <p:spTgt spid="14">
                                            <p:bg/>
                                          </p:spTgt>
                                        </p:tgtEl>
                                        <p:attrNameLst>
                                          <p:attrName>style.visibility</p:attrName>
                                        </p:attrNameLst>
                                      </p:cBhvr>
                                      <p:to>
                                        <p:strVal val="visible"/>
                                      </p:to>
                                    </p:set>
                                    <p:animEffect transition="in" filter="fade">
                                      <p:cBhvr>
                                        <p:cTn id="70" dur="500"/>
                                        <p:tgtEl>
                                          <p:spTgt spid="14">
                                            <p:bg/>
                                          </p:spTgt>
                                        </p:tgtEl>
                                      </p:cBhvr>
                                    </p:animEffect>
                                  </p:childTnLst>
                                </p:cTn>
                              </p:par>
                            </p:childTnLst>
                          </p:cTn>
                        </p:par>
                        <p:par>
                          <p:cTn id="71" fill="hold">
                            <p:stCondLst>
                              <p:cond delay="8000"/>
                            </p:stCondLst>
                            <p:childTnLst>
                              <p:par>
                                <p:cTn id="72" presetID="10" presetClass="entr" presetSubtype="0" fill="hold" grpId="0" nodeType="afterEffect">
                                  <p:stCondLst>
                                    <p:cond delay="0"/>
                                  </p:stCondLst>
                                  <p:childTnLst>
                                    <p:set>
                                      <p:cBhvr>
                                        <p:cTn id="73" dur="1" fill="hold">
                                          <p:stCondLst>
                                            <p:cond delay="0"/>
                                          </p:stCondLst>
                                        </p:cTn>
                                        <p:tgtEl>
                                          <p:spTgt spid="14">
                                            <p:txEl>
                                              <p:pRg st="0" end="0"/>
                                            </p:txEl>
                                          </p:spTgt>
                                        </p:tgtEl>
                                        <p:attrNameLst>
                                          <p:attrName>style.visibility</p:attrName>
                                        </p:attrNameLst>
                                      </p:cBhvr>
                                      <p:to>
                                        <p:strVal val="visible"/>
                                      </p:to>
                                    </p:set>
                                    <p:animEffect transition="in" filter="fade">
                                      <p:cBhvr>
                                        <p:cTn id="74" dur="500"/>
                                        <p:tgtEl>
                                          <p:spTgt spid="14">
                                            <p:txEl>
                                              <p:pRg st="0" end="0"/>
                                            </p:txEl>
                                          </p:spTgt>
                                        </p:tgtEl>
                                      </p:cBhvr>
                                    </p:animEffect>
                                  </p:childTnLst>
                                </p:cTn>
                              </p:par>
                            </p:childTnLst>
                          </p:cTn>
                        </p:par>
                        <p:par>
                          <p:cTn id="75" fill="hold">
                            <p:stCondLst>
                              <p:cond delay="8500"/>
                            </p:stCondLst>
                            <p:childTnLst>
                              <p:par>
                                <p:cTn id="76" presetID="10" presetClass="entr" presetSubtype="0" fill="hold" grpId="0" nodeType="afterEffect">
                                  <p:stCondLst>
                                    <p:cond delay="0"/>
                                  </p:stCondLst>
                                  <p:childTnLst>
                                    <p:set>
                                      <p:cBhvr>
                                        <p:cTn id="77" dur="1" fill="hold">
                                          <p:stCondLst>
                                            <p:cond delay="0"/>
                                          </p:stCondLst>
                                        </p:cTn>
                                        <p:tgtEl>
                                          <p:spTgt spid="13">
                                            <p:bg/>
                                          </p:spTgt>
                                        </p:tgtEl>
                                        <p:attrNameLst>
                                          <p:attrName>style.visibility</p:attrName>
                                        </p:attrNameLst>
                                      </p:cBhvr>
                                      <p:to>
                                        <p:strVal val="visible"/>
                                      </p:to>
                                    </p:set>
                                    <p:animEffect transition="in" filter="fade">
                                      <p:cBhvr>
                                        <p:cTn id="78" dur="500"/>
                                        <p:tgtEl>
                                          <p:spTgt spid="13">
                                            <p:bg/>
                                          </p:spTgt>
                                        </p:tgtEl>
                                      </p:cBhvr>
                                    </p:animEffect>
                                  </p:childTnLst>
                                </p:cTn>
                              </p:par>
                            </p:childTnLst>
                          </p:cTn>
                        </p:par>
                        <p:par>
                          <p:cTn id="79" fill="hold">
                            <p:stCondLst>
                              <p:cond delay="9000"/>
                            </p:stCondLst>
                            <p:childTnLst>
                              <p:par>
                                <p:cTn id="80" presetID="10" presetClass="entr" presetSubtype="0" fill="hold" grpId="0" nodeType="afterEffect">
                                  <p:stCondLst>
                                    <p:cond delay="0"/>
                                  </p:stCondLst>
                                  <p:childTnLst>
                                    <p:set>
                                      <p:cBhvr>
                                        <p:cTn id="81" dur="1" fill="hold">
                                          <p:stCondLst>
                                            <p:cond delay="0"/>
                                          </p:stCondLst>
                                        </p:cTn>
                                        <p:tgtEl>
                                          <p:spTgt spid="13">
                                            <p:txEl>
                                              <p:pRg st="0" end="0"/>
                                            </p:txEl>
                                          </p:spTgt>
                                        </p:tgtEl>
                                        <p:attrNameLst>
                                          <p:attrName>style.visibility</p:attrName>
                                        </p:attrNameLst>
                                      </p:cBhvr>
                                      <p:to>
                                        <p:strVal val="visible"/>
                                      </p:to>
                                    </p:set>
                                    <p:animEffect transition="in" filter="fade">
                                      <p:cBhvr>
                                        <p:cTn id="82" dur="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allAtOnce" animBg="1"/>
      <p:bldP spid="10" grpId="0" build="allAtOnce" animBg="1"/>
      <p:bldP spid="11" grpId="0" build="allAtOnce" animBg="1"/>
      <p:bldP spid="12" grpId="0" build="allAtOnce" animBg="1"/>
      <p:bldP spid="13" grpId="0" build="allAtOnce" animBg="1"/>
      <p:bldP spid="14" grpId="0" build="allAtOnce" animBg="1"/>
      <p:bldP spid="15" grpId="0" build="allAtOnce" animBg="1"/>
      <p:bldP spid="16" grpId="0" build="allAtOnce"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107.JPG"/>
          <p:cNvPicPr>
            <a:picLocks noChangeAspect="1"/>
          </p:cNvPicPr>
          <p:nvPr/>
        </p:nvPicPr>
        <p:blipFill>
          <a:blip r:embed="rId2" cstate="print"/>
          <a:stretch>
            <a:fillRect/>
          </a:stretch>
        </p:blipFill>
        <p:spPr>
          <a:xfrm>
            <a:off x="6908380" y="1949215"/>
            <a:ext cx="2083220" cy="1555985"/>
          </a:xfrm>
          <a:prstGeom prst="rect">
            <a:avLst/>
          </a:prstGeom>
          <a:ln>
            <a:solidFill>
              <a:schemeClr val="tx1"/>
            </a:solidFill>
          </a:ln>
          <a:effectLst>
            <a:outerShdw blurRad="292100" dist="139700" dir="2700000" algn="tl" rotWithShape="0">
              <a:srgbClr val="333333">
                <a:alpha val="65000"/>
              </a:srgbClr>
            </a:outerShdw>
          </a:effectLst>
        </p:spPr>
      </p:pic>
      <p:pic>
        <p:nvPicPr>
          <p:cNvPr id="8" name="Рисунок 7" descr="179.JPG"/>
          <p:cNvPicPr>
            <a:picLocks noChangeAspect="1"/>
          </p:cNvPicPr>
          <p:nvPr/>
        </p:nvPicPr>
        <p:blipFill>
          <a:blip r:embed="rId3" cstate="print"/>
          <a:stretch>
            <a:fillRect/>
          </a:stretch>
        </p:blipFill>
        <p:spPr>
          <a:xfrm>
            <a:off x="5334000" y="3340100"/>
            <a:ext cx="2261440" cy="1689100"/>
          </a:xfrm>
          <a:prstGeom prst="rect">
            <a:avLst/>
          </a:prstGeom>
          <a:ln>
            <a:solidFill>
              <a:schemeClr val="tx1"/>
            </a:solidFill>
          </a:ln>
          <a:effectLst>
            <a:outerShdw blurRad="292100" dist="139700" dir="2700000" algn="tl" rotWithShape="0">
              <a:srgbClr val="333333">
                <a:alpha val="65000"/>
              </a:srgbClr>
            </a:outerShdw>
          </a:effectLst>
        </p:spPr>
      </p:pic>
      <p:sp>
        <p:nvSpPr>
          <p:cNvPr id="6" name="Прямоугольник 5"/>
          <p:cNvSpPr/>
          <p:nvPr/>
        </p:nvSpPr>
        <p:spPr>
          <a:xfrm>
            <a:off x="1153624" y="685800"/>
            <a:ext cx="7075976" cy="707886"/>
          </a:xfrm>
          <a:prstGeom prst="rect">
            <a:avLst/>
          </a:prstGeom>
        </p:spPr>
        <p:txBody>
          <a:bodyPr wrap="none">
            <a:spAutoFit/>
          </a:bodyPr>
          <a:lstStyle/>
          <a:p>
            <a:r>
              <a:rPr lang="az-Latn-AZ" sz="4000" dirty="0" smtClean="0"/>
              <a:t>Mexanika tədris laboratoriyası</a:t>
            </a:r>
            <a:endParaRPr lang="ru-RU" sz="4000" dirty="0"/>
          </a:p>
        </p:txBody>
      </p:sp>
      <p:sp>
        <p:nvSpPr>
          <p:cNvPr id="9" name="TextBox 8"/>
          <p:cNvSpPr txBox="1"/>
          <p:nvPr/>
        </p:nvSpPr>
        <p:spPr>
          <a:xfrm>
            <a:off x="3276600" y="1371600"/>
            <a:ext cx="2683748" cy="584775"/>
          </a:xfrm>
          <a:prstGeom prst="rect">
            <a:avLst/>
          </a:prstGeom>
          <a:noFill/>
        </p:spPr>
        <p:txBody>
          <a:bodyPr wrap="none" rtlCol="0">
            <a:spAutoFit/>
          </a:bodyPr>
          <a:lstStyle/>
          <a:p>
            <a:r>
              <a:rPr lang="az-Latn-AZ" sz="3200" b="1" i="1" u="sng" dirty="0" smtClean="0">
                <a:solidFill>
                  <a:schemeClr val="tx2"/>
                </a:solidFill>
                <a:latin typeface="Times New Roman" pitchFamily="18" charset="0"/>
                <a:cs typeface="Times New Roman" pitchFamily="18" charset="0"/>
              </a:rPr>
              <a:t>İşlərin siyahısı</a:t>
            </a:r>
            <a:endParaRPr lang="ru-RU" sz="3200" b="1" i="1" u="sng" dirty="0" smtClean="0">
              <a:solidFill>
                <a:schemeClr val="tx2"/>
              </a:solidFill>
              <a:latin typeface="Times New Roman" pitchFamily="18" charset="0"/>
              <a:cs typeface="Times New Roman" pitchFamily="18" charset="0"/>
            </a:endParaRPr>
          </a:p>
        </p:txBody>
      </p:sp>
      <p:sp>
        <p:nvSpPr>
          <p:cNvPr id="10" name="Прямоугольник 9"/>
          <p:cNvSpPr/>
          <p:nvPr/>
        </p:nvSpPr>
        <p:spPr>
          <a:xfrm>
            <a:off x="228600" y="2514600"/>
            <a:ext cx="5486400" cy="338554"/>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az-Latn-AZ" sz="1600" b="1" i="1" dirty="0" smtClean="0">
                <a:latin typeface="Times New Roman" pitchFamily="18" charset="0"/>
                <a:cs typeface="Times New Roman" pitchFamily="18" charset="0"/>
              </a:rPr>
              <a:t>Həlqənin ətalət momentinin burulma rəqsləri vasitəsilə təyini</a:t>
            </a:r>
            <a:endParaRPr lang="ru-RU" sz="1600" dirty="0">
              <a:latin typeface="Times New Roman" pitchFamily="18" charset="0"/>
              <a:cs typeface="Times New Roman" pitchFamily="18" charset="0"/>
            </a:endParaRPr>
          </a:p>
        </p:txBody>
      </p:sp>
      <p:sp>
        <p:nvSpPr>
          <p:cNvPr id="11" name="Прямоугольник 10"/>
          <p:cNvSpPr/>
          <p:nvPr/>
        </p:nvSpPr>
        <p:spPr>
          <a:xfrm>
            <a:off x="228600" y="3395246"/>
            <a:ext cx="4572000" cy="338554"/>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r>
              <a:rPr lang="az-Latn-AZ" sz="1600" b="1" i="1" dirty="0" smtClean="0">
                <a:latin typeface="Times New Roman" pitchFamily="18" charset="0"/>
                <a:cs typeface="Times New Roman" pitchFamily="18" charset="0"/>
              </a:rPr>
              <a:t>Dartılmada və əyilmədə Yunq modulunun təyini</a:t>
            </a:r>
            <a:endParaRPr lang="ru-RU" sz="1600" dirty="0">
              <a:latin typeface="Times New Roman" pitchFamily="18" charset="0"/>
              <a:cs typeface="Times New Roman" pitchFamily="18" charset="0"/>
            </a:endParaRPr>
          </a:p>
        </p:txBody>
      </p:sp>
      <p:sp>
        <p:nvSpPr>
          <p:cNvPr id="12" name="Прямоугольник 11"/>
          <p:cNvSpPr/>
          <p:nvPr/>
        </p:nvSpPr>
        <p:spPr>
          <a:xfrm>
            <a:off x="228600" y="5833646"/>
            <a:ext cx="5715000" cy="338554"/>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r>
              <a:rPr lang="az-Latn-AZ" sz="1600" b="1" i="1" dirty="0" smtClean="0">
                <a:latin typeface="Times New Roman" pitchFamily="18" charset="0"/>
                <a:cs typeface="Times New Roman" pitchFamily="18" charset="0"/>
              </a:rPr>
              <a:t>Bərk cisimlərin ətalət momentinin trifilyar asqı üsulu ilə təyini</a:t>
            </a:r>
            <a:endParaRPr lang="ru-RU" sz="1600" dirty="0">
              <a:latin typeface="Times New Roman" pitchFamily="18" charset="0"/>
              <a:cs typeface="Times New Roman" pitchFamily="18" charset="0"/>
            </a:endParaRPr>
          </a:p>
        </p:txBody>
      </p:sp>
      <p:sp>
        <p:nvSpPr>
          <p:cNvPr id="13" name="Прямоугольник 12"/>
          <p:cNvSpPr/>
          <p:nvPr/>
        </p:nvSpPr>
        <p:spPr>
          <a:xfrm>
            <a:off x="228600" y="2971800"/>
            <a:ext cx="5029200" cy="338554"/>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az-Latn-AZ" sz="1600" b="1" i="1" dirty="0" smtClean="0">
                <a:latin typeface="Times New Roman" pitchFamily="18" charset="0"/>
                <a:cs typeface="Times New Roman" pitchFamily="18" charset="0"/>
              </a:rPr>
              <a:t>Aşırılan rəqqas  vasitəsilə ağırlıq qüvvəsi təcilinin təyini</a:t>
            </a:r>
            <a:endParaRPr lang="ru-RU" sz="1600" dirty="0">
              <a:latin typeface="Times New Roman" pitchFamily="18" charset="0"/>
              <a:cs typeface="Times New Roman" pitchFamily="18" charset="0"/>
            </a:endParaRPr>
          </a:p>
        </p:txBody>
      </p:sp>
      <p:sp>
        <p:nvSpPr>
          <p:cNvPr id="14" name="Прямоугольник 13"/>
          <p:cNvSpPr/>
          <p:nvPr/>
        </p:nvSpPr>
        <p:spPr>
          <a:xfrm>
            <a:off x="228600" y="5300246"/>
            <a:ext cx="5562600" cy="338554"/>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r>
              <a:rPr lang="az-Latn-AZ" sz="1600" b="1" i="1" dirty="0" smtClean="0">
                <a:latin typeface="Times New Roman" pitchFamily="18" charset="0"/>
                <a:cs typeface="Times New Roman" pitchFamily="18" charset="0"/>
              </a:rPr>
              <a:t>Riyazi və saniyə rəqqası vasitəsilə ağırlıq qüvvəsi təcilinin təyini</a:t>
            </a:r>
            <a:endParaRPr lang="ru-RU" sz="1600" dirty="0">
              <a:latin typeface="Times New Roman" pitchFamily="18" charset="0"/>
              <a:cs typeface="Times New Roman" pitchFamily="18" charset="0"/>
            </a:endParaRPr>
          </a:p>
        </p:txBody>
      </p:sp>
      <p:sp>
        <p:nvSpPr>
          <p:cNvPr id="15" name="Прямоугольник 14"/>
          <p:cNvSpPr/>
          <p:nvPr/>
        </p:nvSpPr>
        <p:spPr>
          <a:xfrm>
            <a:off x="228600" y="4843046"/>
            <a:ext cx="4419600" cy="338554"/>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az-Latn-AZ" sz="1600" b="1" i="1" dirty="0" smtClean="0">
                <a:latin typeface="Times New Roman" pitchFamily="18" charset="0"/>
                <a:cs typeface="Times New Roman" pitchFamily="18" charset="0"/>
              </a:rPr>
              <a:t>Atvud maşınında düşmə qanunlarının öyrənilməsi</a:t>
            </a:r>
            <a:endParaRPr lang="ru-RU" sz="1600" dirty="0">
              <a:latin typeface="Times New Roman" pitchFamily="18" charset="0"/>
              <a:cs typeface="Times New Roman" pitchFamily="18" charset="0"/>
            </a:endParaRPr>
          </a:p>
        </p:txBody>
      </p:sp>
      <p:sp>
        <p:nvSpPr>
          <p:cNvPr id="16" name="Прямоугольник 15"/>
          <p:cNvSpPr/>
          <p:nvPr/>
        </p:nvSpPr>
        <p:spPr>
          <a:xfrm>
            <a:off x="228600" y="4419600"/>
            <a:ext cx="1931939" cy="338554"/>
          </a:xfrm>
          <a:prstGeom prst="rect">
            <a:avLst/>
          </a:prstGeom>
        </p:spPr>
        <p:style>
          <a:lnRef idx="1">
            <a:schemeClr val="accent1"/>
          </a:lnRef>
          <a:fillRef idx="2">
            <a:schemeClr val="accent1"/>
          </a:fillRef>
          <a:effectRef idx="1">
            <a:schemeClr val="accent1"/>
          </a:effectRef>
          <a:fontRef idx="minor">
            <a:schemeClr val="dk1"/>
          </a:fontRef>
        </p:style>
        <p:txBody>
          <a:bodyPr wrap="none">
            <a:spAutoFit/>
          </a:bodyPr>
          <a:lstStyle/>
          <a:p>
            <a:r>
              <a:rPr lang="az-Latn-AZ" sz="1600" b="1" i="1" dirty="0" smtClean="0">
                <a:latin typeface="Times New Roman" pitchFamily="18" charset="0"/>
                <a:cs typeface="Times New Roman" pitchFamily="18" charset="0"/>
              </a:rPr>
              <a:t>Dəqiq çəki qaydaları</a:t>
            </a:r>
            <a:endParaRPr lang="ru-RU" sz="1600" dirty="0">
              <a:latin typeface="Times New Roman" pitchFamily="18" charset="0"/>
              <a:cs typeface="Times New Roman" pitchFamily="18" charset="0"/>
            </a:endParaRPr>
          </a:p>
        </p:txBody>
      </p:sp>
      <p:sp>
        <p:nvSpPr>
          <p:cNvPr id="17" name="Прямоугольник 16"/>
          <p:cNvSpPr/>
          <p:nvPr/>
        </p:nvSpPr>
        <p:spPr>
          <a:xfrm>
            <a:off x="228600" y="2057400"/>
            <a:ext cx="6629400" cy="338554"/>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r>
              <a:rPr lang="az-Latn-AZ" sz="1600" b="1" i="1" dirty="0" smtClean="0">
                <a:latin typeface="Times New Roman" pitchFamily="18" charset="0"/>
                <a:cs typeface="Times New Roman" pitchFamily="18" charset="0"/>
              </a:rPr>
              <a:t>Mayelərin cisimlərin sıxlığının piknometr və hidrostatik çəki üsulu ilə təyini</a:t>
            </a:r>
            <a:endParaRPr lang="ru-RU" sz="1600" dirty="0">
              <a:latin typeface="Times New Roman" pitchFamily="18" charset="0"/>
              <a:cs typeface="Times New Roman" pitchFamily="18" charset="0"/>
            </a:endParaRPr>
          </a:p>
        </p:txBody>
      </p:sp>
      <p:sp>
        <p:nvSpPr>
          <p:cNvPr id="18" name="Прямоугольник 17"/>
          <p:cNvSpPr/>
          <p:nvPr/>
        </p:nvSpPr>
        <p:spPr>
          <a:xfrm>
            <a:off x="228600" y="6290846"/>
            <a:ext cx="6172200" cy="338554"/>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az-Latn-AZ" sz="1600" b="1" i="1" dirty="0" smtClean="0">
                <a:latin typeface="Times New Roman" pitchFamily="18" charset="0"/>
                <a:cs typeface="Times New Roman" pitchFamily="18" charset="0"/>
              </a:rPr>
              <a:t>Bərk cisimlərin sıxlığının piknometr və hidrostatik çəki üsulu ilə təyini</a:t>
            </a:r>
            <a:endParaRPr lang="ru-RU" sz="1600" dirty="0">
              <a:latin typeface="Times New Roman" pitchFamily="18" charset="0"/>
              <a:cs typeface="Times New Roman" pitchFamily="18" charset="0"/>
            </a:endParaRPr>
          </a:p>
        </p:txBody>
      </p:sp>
      <p:sp>
        <p:nvSpPr>
          <p:cNvPr id="19" name="Прямоугольник 18"/>
          <p:cNvSpPr/>
          <p:nvPr/>
        </p:nvSpPr>
        <p:spPr>
          <a:xfrm>
            <a:off x="228600" y="3886200"/>
            <a:ext cx="2247731" cy="338554"/>
          </a:xfrm>
          <a:prstGeom prst="rect">
            <a:avLst/>
          </a:prstGeom>
        </p:spPr>
        <p:style>
          <a:lnRef idx="1">
            <a:schemeClr val="accent3"/>
          </a:lnRef>
          <a:fillRef idx="2">
            <a:schemeClr val="accent3"/>
          </a:fillRef>
          <a:effectRef idx="1">
            <a:schemeClr val="accent3"/>
          </a:effectRef>
          <a:fontRef idx="minor">
            <a:schemeClr val="dk1"/>
          </a:fontRef>
        </p:style>
        <p:txBody>
          <a:bodyPr wrap="none">
            <a:spAutoFit/>
          </a:bodyPr>
          <a:lstStyle/>
          <a:p>
            <a:r>
              <a:rPr lang="az-Latn-AZ" sz="1600" b="1" i="1" dirty="0" smtClean="0">
                <a:latin typeface="Times New Roman" pitchFamily="18" charset="0"/>
                <a:cs typeface="Times New Roman" pitchFamily="18" charset="0"/>
              </a:rPr>
              <a:t>Noniusların öyrənilməsi</a:t>
            </a:r>
            <a:endParaRPr lang="ru-RU" sz="1600" dirty="0">
              <a:latin typeface="Times New Roman" pitchFamily="18" charset="0"/>
              <a:cs typeface="Times New Roman" pitchFamily="18" charset="0"/>
            </a:endParaRPr>
          </a:p>
        </p:txBody>
      </p:sp>
      <p:pic>
        <p:nvPicPr>
          <p:cNvPr id="7" name="Рисунок 6" descr="171.JPG"/>
          <p:cNvPicPr>
            <a:picLocks noChangeAspect="1"/>
          </p:cNvPicPr>
          <p:nvPr/>
        </p:nvPicPr>
        <p:blipFill>
          <a:blip r:embed="rId4" cstate="print"/>
          <a:srcRect t="18858"/>
          <a:stretch>
            <a:fillRect/>
          </a:stretch>
        </p:blipFill>
        <p:spPr>
          <a:xfrm>
            <a:off x="6477000" y="4724400"/>
            <a:ext cx="2514600" cy="1905000"/>
          </a:xfrm>
          <a:prstGeom prst="rect">
            <a:avLst/>
          </a:prstGeom>
          <a:ln>
            <a:solidFill>
              <a:schemeClr val="tx1"/>
            </a:solid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7">
                                            <p:bg/>
                                          </p:spTgt>
                                        </p:tgtEl>
                                        <p:attrNameLst>
                                          <p:attrName>style.visibility</p:attrName>
                                        </p:attrNameLst>
                                      </p:cBhvr>
                                      <p:to>
                                        <p:strVal val="visible"/>
                                      </p:to>
                                    </p:set>
                                    <p:anim calcmode="lin" valueType="num">
                                      <p:cBhvr additive="base">
                                        <p:cTn id="7" dur="500" fill="hold"/>
                                        <p:tgtEl>
                                          <p:spTgt spid="17">
                                            <p:bg/>
                                          </p:spTgt>
                                        </p:tgtEl>
                                        <p:attrNameLst>
                                          <p:attrName>ppt_x</p:attrName>
                                        </p:attrNameLst>
                                      </p:cBhvr>
                                      <p:tavLst>
                                        <p:tav tm="0">
                                          <p:val>
                                            <p:strVal val="#ppt_x"/>
                                          </p:val>
                                        </p:tav>
                                        <p:tav tm="100000">
                                          <p:val>
                                            <p:strVal val="#ppt_x"/>
                                          </p:val>
                                        </p:tav>
                                      </p:tavLst>
                                    </p:anim>
                                    <p:anim calcmode="lin" valueType="num">
                                      <p:cBhvr additive="base">
                                        <p:cTn id="8" dur="500" fill="hold"/>
                                        <p:tgtEl>
                                          <p:spTgt spid="17">
                                            <p:bg/>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7">
                                            <p:txEl>
                                              <p:pRg st="0" end="0"/>
                                            </p:txEl>
                                          </p:spTgt>
                                        </p:tgtEl>
                                        <p:attrNameLst>
                                          <p:attrName>style.visibility</p:attrName>
                                        </p:attrNameLst>
                                      </p:cBhvr>
                                      <p:to>
                                        <p:strVal val="visible"/>
                                      </p:to>
                                    </p:set>
                                    <p:anim calcmode="lin" valueType="num">
                                      <p:cBhvr additive="base">
                                        <p:cTn id="12" dur="50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7">
                                            <p:txEl>
                                              <p:pRg st="0" end="0"/>
                                            </p:txEl>
                                          </p:spTgt>
                                        </p:tgtEl>
                                        <p:attrNameLst>
                                          <p:attrName>ppt_y</p:attrName>
                                        </p:attrNameLst>
                                      </p:cBhvr>
                                      <p:tavLst>
                                        <p:tav tm="0">
                                          <p:val>
                                            <p:strVal val="1+#ppt_h/2"/>
                                          </p:val>
                                        </p:tav>
                                        <p:tav tm="100000">
                                          <p:val>
                                            <p:strVal val="#ppt_y"/>
                                          </p:val>
                                        </p:tav>
                                      </p:tavLst>
                                    </p:anim>
                                  </p:childTnLst>
                                </p:cTn>
                              </p:par>
                              <p:par>
                                <p:cTn id="14" presetID="22" presetClass="entr" presetSubtype="4"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500"/>
                                        <p:tgtEl>
                                          <p:spTgt spid="5"/>
                                        </p:tgtEl>
                                      </p:cBhvr>
                                    </p:animEffect>
                                  </p:childTnLst>
                                </p:cTn>
                              </p:par>
                            </p:childTnLst>
                          </p:cTn>
                        </p:par>
                        <p:par>
                          <p:cTn id="17" fill="hold">
                            <p:stCondLst>
                              <p:cond delay="1000"/>
                            </p:stCondLst>
                            <p:childTnLst>
                              <p:par>
                                <p:cTn id="18" presetID="2" presetClass="entr" presetSubtype="4" fill="hold" grpId="0" nodeType="afterEffect">
                                  <p:stCondLst>
                                    <p:cond delay="0"/>
                                  </p:stCondLst>
                                  <p:childTnLst>
                                    <p:set>
                                      <p:cBhvr>
                                        <p:cTn id="19" dur="1" fill="hold">
                                          <p:stCondLst>
                                            <p:cond delay="0"/>
                                          </p:stCondLst>
                                        </p:cTn>
                                        <p:tgtEl>
                                          <p:spTgt spid="10">
                                            <p:bg/>
                                          </p:spTgt>
                                        </p:tgtEl>
                                        <p:attrNameLst>
                                          <p:attrName>style.visibility</p:attrName>
                                        </p:attrNameLst>
                                      </p:cBhvr>
                                      <p:to>
                                        <p:strVal val="visible"/>
                                      </p:to>
                                    </p:set>
                                    <p:anim calcmode="lin" valueType="num">
                                      <p:cBhvr additive="base">
                                        <p:cTn id="20" dur="500" fill="hold"/>
                                        <p:tgtEl>
                                          <p:spTgt spid="10">
                                            <p:bg/>
                                          </p:spTgt>
                                        </p:tgtEl>
                                        <p:attrNameLst>
                                          <p:attrName>ppt_x</p:attrName>
                                        </p:attrNameLst>
                                      </p:cBhvr>
                                      <p:tavLst>
                                        <p:tav tm="0">
                                          <p:val>
                                            <p:strVal val="#ppt_x"/>
                                          </p:val>
                                        </p:tav>
                                        <p:tav tm="100000">
                                          <p:val>
                                            <p:strVal val="#ppt_x"/>
                                          </p:val>
                                        </p:tav>
                                      </p:tavLst>
                                    </p:anim>
                                    <p:anim calcmode="lin" valueType="num">
                                      <p:cBhvr additive="base">
                                        <p:cTn id="21" dur="500" fill="hold"/>
                                        <p:tgtEl>
                                          <p:spTgt spid="10">
                                            <p:bg/>
                                          </p:spTgt>
                                        </p:tgtEl>
                                        <p:attrNameLst>
                                          <p:attrName>ppt_y</p:attrName>
                                        </p:attrNameLst>
                                      </p:cBhvr>
                                      <p:tavLst>
                                        <p:tav tm="0">
                                          <p:val>
                                            <p:strVal val="1+#ppt_h/2"/>
                                          </p:val>
                                        </p:tav>
                                        <p:tav tm="100000">
                                          <p:val>
                                            <p:strVal val="#ppt_y"/>
                                          </p:val>
                                        </p:tav>
                                      </p:tavLst>
                                    </p:anim>
                                  </p:childTnLst>
                                </p:cTn>
                              </p:par>
                            </p:childTnLst>
                          </p:cTn>
                        </p:par>
                        <p:par>
                          <p:cTn id="22" fill="hold">
                            <p:stCondLst>
                              <p:cond delay="1500"/>
                            </p:stCondLst>
                            <p:childTnLst>
                              <p:par>
                                <p:cTn id="23" presetID="2" presetClass="entr" presetSubtype="4" fill="hold" grpId="0" nodeType="afterEffect">
                                  <p:stCondLst>
                                    <p:cond delay="0"/>
                                  </p:stCondLst>
                                  <p:childTnLst>
                                    <p:set>
                                      <p:cBhvr>
                                        <p:cTn id="24" dur="1" fill="hold">
                                          <p:stCondLst>
                                            <p:cond delay="0"/>
                                          </p:stCondLst>
                                        </p:cTn>
                                        <p:tgtEl>
                                          <p:spTgt spid="10">
                                            <p:txEl>
                                              <p:pRg st="0" end="0"/>
                                            </p:txEl>
                                          </p:spTgt>
                                        </p:tgtEl>
                                        <p:attrNameLst>
                                          <p:attrName>style.visibility</p:attrName>
                                        </p:attrNameLst>
                                      </p:cBhvr>
                                      <p:to>
                                        <p:strVal val="visible"/>
                                      </p:to>
                                    </p:set>
                                    <p:anim calcmode="lin" valueType="num">
                                      <p:cBhvr additive="base">
                                        <p:cTn id="25"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par>
                          <p:cTn id="27" fill="hold">
                            <p:stCondLst>
                              <p:cond delay="2000"/>
                            </p:stCondLst>
                            <p:childTnLst>
                              <p:par>
                                <p:cTn id="28" presetID="2" presetClass="entr" presetSubtype="4" fill="hold" grpId="0" nodeType="afterEffect">
                                  <p:stCondLst>
                                    <p:cond delay="0"/>
                                  </p:stCondLst>
                                  <p:childTnLst>
                                    <p:set>
                                      <p:cBhvr>
                                        <p:cTn id="29" dur="1" fill="hold">
                                          <p:stCondLst>
                                            <p:cond delay="0"/>
                                          </p:stCondLst>
                                        </p:cTn>
                                        <p:tgtEl>
                                          <p:spTgt spid="13">
                                            <p:bg/>
                                          </p:spTgt>
                                        </p:tgtEl>
                                        <p:attrNameLst>
                                          <p:attrName>style.visibility</p:attrName>
                                        </p:attrNameLst>
                                      </p:cBhvr>
                                      <p:to>
                                        <p:strVal val="visible"/>
                                      </p:to>
                                    </p:set>
                                    <p:anim calcmode="lin" valueType="num">
                                      <p:cBhvr additive="base">
                                        <p:cTn id="30" dur="500" fill="hold"/>
                                        <p:tgtEl>
                                          <p:spTgt spid="13">
                                            <p:bg/>
                                          </p:spTgt>
                                        </p:tgtEl>
                                        <p:attrNameLst>
                                          <p:attrName>ppt_x</p:attrName>
                                        </p:attrNameLst>
                                      </p:cBhvr>
                                      <p:tavLst>
                                        <p:tav tm="0">
                                          <p:val>
                                            <p:strVal val="#ppt_x"/>
                                          </p:val>
                                        </p:tav>
                                        <p:tav tm="100000">
                                          <p:val>
                                            <p:strVal val="#ppt_x"/>
                                          </p:val>
                                        </p:tav>
                                      </p:tavLst>
                                    </p:anim>
                                    <p:anim calcmode="lin" valueType="num">
                                      <p:cBhvr additive="base">
                                        <p:cTn id="31" dur="500" fill="hold"/>
                                        <p:tgtEl>
                                          <p:spTgt spid="13">
                                            <p:bg/>
                                          </p:spTgt>
                                        </p:tgtEl>
                                        <p:attrNameLst>
                                          <p:attrName>ppt_y</p:attrName>
                                        </p:attrNameLst>
                                      </p:cBhvr>
                                      <p:tavLst>
                                        <p:tav tm="0">
                                          <p:val>
                                            <p:strVal val="1+#ppt_h/2"/>
                                          </p:val>
                                        </p:tav>
                                        <p:tav tm="100000">
                                          <p:val>
                                            <p:strVal val="#ppt_y"/>
                                          </p:val>
                                        </p:tav>
                                      </p:tavLst>
                                    </p:anim>
                                  </p:childTnLst>
                                </p:cTn>
                              </p:par>
                            </p:childTnLst>
                          </p:cTn>
                        </p:par>
                        <p:par>
                          <p:cTn id="32" fill="hold">
                            <p:stCondLst>
                              <p:cond delay="2500"/>
                            </p:stCondLst>
                            <p:childTnLst>
                              <p:par>
                                <p:cTn id="33" presetID="2" presetClass="entr" presetSubtype="4" fill="hold" grpId="0" nodeType="afterEffect">
                                  <p:stCondLst>
                                    <p:cond delay="0"/>
                                  </p:stCondLst>
                                  <p:childTnLst>
                                    <p:set>
                                      <p:cBhvr>
                                        <p:cTn id="34" dur="1" fill="hold">
                                          <p:stCondLst>
                                            <p:cond delay="0"/>
                                          </p:stCondLst>
                                        </p:cTn>
                                        <p:tgtEl>
                                          <p:spTgt spid="13">
                                            <p:txEl>
                                              <p:pRg st="0" end="0"/>
                                            </p:txEl>
                                          </p:spTgt>
                                        </p:tgtEl>
                                        <p:attrNameLst>
                                          <p:attrName>style.visibility</p:attrName>
                                        </p:attrNameLst>
                                      </p:cBhvr>
                                      <p:to>
                                        <p:strVal val="visible"/>
                                      </p:to>
                                    </p:set>
                                    <p:anim calcmode="lin" valueType="num">
                                      <p:cBhvr additive="base">
                                        <p:cTn id="35"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3">
                                            <p:txEl>
                                              <p:pRg st="0" end="0"/>
                                            </p:txEl>
                                          </p:spTgt>
                                        </p:tgtEl>
                                        <p:attrNameLst>
                                          <p:attrName>ppt_y</p:attrName>
                                        </p:attrNameLst>
                                      </p:cBhvr>
                                      <p:tavLst>
                                        <p:tav tm="0">
                                          <p:val>
                                            <p:strVal val="1+#ppt_h/2"/>
                                          </p:val>
                                        </p:tav>
                                        <p:tav tm="100000">
                                          <p:val>
                                            <p:strVal val="#ppt_y"/>
                                          </p:val>
                                        </p:tav>
                                      </p:tavLst>
                                    </p:anim>
                                  </p:childTnLst>
                                </p:cTn>
                              </p:par>
                            </p:childTnLst>
                          </p:cTn>
                        </p:par>
                        <p:par>
                          <p:cTn id="37" fill="hold">
                            <p:stCondLst>
                              <p:cond delay="3000"/>
                            </p:stCondLst>
                            <p:childTnLst>
                              <p:par>
                                <p:cTn id="38" presetID="2" presetClass="entr" presetSubtype="4" fill="hold" grpId="0" nodeType="afterEffect">
                                  <p:stCondLst>
                                    <p:cond delay="0"/>
                                  </p:stCondLst>
                                  <p:childTnLst>
                                    <p:set>
                                      <p:cBhvr>
                                        <p:cTn id="39" dur="1" fill="hold">
                                          <p:stCondLst>
                                            <p:cond delay="0"/>
                                          </p:stCondLst>
                                        </p:cTn>
                                        <p:tgtEl>
                                          <p:spTgt spid="11">
                                            <p:bg/>
                                          </p:spTgt>
                                        </p:tgtEl>
                                        <p:attrNameLst>
                                          <p:attrName>style.visibility</p:attrName>
                                        </p:attrNameLst>
                                      </p:cBhvr>
                                      <p:to>
                                        <p:strVal val="visible"/>
                                      </p:to>
                                    </p:set>
                                    <p:anim calcmode="lin" valueType="num">
                                      <p:cBhvr additive="base">
                                        <p:cTn id="40" dur="500" fill="hold"/>
                                        <p:tgtEl>
                                          <p:spTgt spid="11">
                                            <p:bg/>
                                          </p:spTgt>
                                        </p:tgtEl>
                                        <p:attrNameLst>
                                          <p:attrName>ppt_x</p:attrName>
                                        </p:attrNameLst>
                                      </p:cBhvr>
                                      <p:tavLst>
                                        <p:tav tm="0">
                                          <p:val>
                                            <p:strVal val="#ppt_x"/>
                                          </p:val>
                                        </p:tav>
                                        <p:tav tm="100000">
                                          <p:val>
                                            <p:strVal val="#ppt_x"/>
                                          </p:val>
                                        </p:tav>
                                      </p:tavLst>
                                    </p:anim>
                                    <p:anim calcmode="lin" valueType="num">
                                      <p:cBhvr additive="base">
                                        <p:cTn id="41" dur="500" fill="hold"/>
                                        <p:tgtEl>
                                          <p:spTgt spid="11">
                                            <p:bg/>
                                          </p:spTgt>
                                        </p:tgtEl>
                                        <p:attrNameLst>
                                          <p:attrName>ppt_y</p:attrName>
                                        </p:attrNameLst>
                                      </p:cBhvr>
                                      <p:tavLst>
                                        <p:tav tm="0">
                                          <p:val>
                                            <p:strVal val="1+#ppt_h/2"/>
                                          </p:val>
                                        </p:tav>
                                        <p:tav tm="100000">
                                          <p:val>
                                            <p:strVal val="#ppt_y"/>
                                          </p:val>
                                        </p:tav>
                                      </p:tavLst>
                                    </p:anim>
                                  </p:childTnLst>
                                </p:cTn>
                              </p:par>
                            </p:childTnLst>
                          </p:cTn>
                        </p:par>
                        <p:par>
                          <p:cTn id="42" fill="hold">
                            <p:stCondLst>
                              <p:cond delay="3500"/>
                            </p:stCondLst>
                            <p:childTnLst>
                              <p:par>
                                <p:cTn id="43" presetID="2" presetClass="entr" presetSubtype="4" fill="hold" grpId="0" nodeType="afterEffect">
                                  <p:stCondLst>
                                    <p:cond delay="0"/>
                                  </p:stCondLst>
                                  <p:childTnLst>
                                    <p:set>
                                      <p:cBhvr>
                                        <p:cTn id="44" dur="1" fill="hold">
                                          <p:stCondLst>
                                            <p:cond delay="0"/>
                                          </p:stCondLst>
                                        </p:cTn>
                                        <p:tgtEl>
                                          <p:spTgt spid="11">
                                            <p:txEl>
                                              <p:pRg st="0" end="0"/>
                                            </p:txEl>
                                          </p:spTgt>
                                        </p:tgtEl>
                                        <p:attrNameLst>
                                          <p:attrName>style.visibility</p:attrName>
                                        </p:attrNameLst>
                                      </p:cBhvr>
                                      <p:to>
                                        <p:strVal val="visible"/>
                                      </p:to>
                                    </p:set>
                                    <p:anim calcmode="lin" valueType="num">
                                      <p:cBhvr additive="base">
                                        <p:cTn id="45"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11">
                                            <p:txEl>
                                              <p:pRg st="0" end="0"/>
                                            </p:txEl>
                                          </p:spTgt>
                                        </p:tgtEl>
                                        <p:attrNameLst>
                                          <p:attrName>ppt_y</p:attrName>
                                        </p:attrNameLst>
                                      </p:cBhvr>
                                      <p:tavLst>
                                        <p:tav tm="0">
                                          <p:val>
                                            <p:strVal val="1+#ppt_h/2"/>
                                          </p:val>
                                        </p:tav>
                                        <p:tav tm="100000">
                                          <p:val>
                                            <p:strVal val="#ppt_y"/>
                                          </p:val>
                                        </p:tav>
                                      </p:tavLst>
                                    </p:anim>
                                  </p:childTnLst>
                                </p:cTn>
                              </p:par>
                              <p:par>
                                <p:cTn id="47" presetID="22" presetClass="entr" presetSubtype="4" fill="hold" nodeType="with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wipe(down)">
                                      <p:cBhvr>
                                        <p:cTn id="49" dur="500"/>
                                        <p:tgtEl>
                                          <p:spTgt spid="8"/>
                                        </p:tgtEl>
                                      </p:cBhvr>
                                    </p:animEffect>
                                  </p:childTnLst>
                                </p:cTn>
                              </p:par>
                            </p:childTnLst>
                          </p:cTn>
                        </p:par>
                        <p:par>
                          <p:cTn id="50" fill="hold">
                            <p:stCondLst>
                              <p:cond delay="4000"/>
                            </p:stCondLst>
                            <p:childTnLst>
                              <p:par>
                                <p:cTn id="51" presetID="2" presetClass="entr" presetSubtype="4" fill="hold" grpId="0" nodeType="afterEffect">
                                  <p:stCondLst>
                                    <p:cond delay="0"/>
                                  </p:stCondLst>
                                  <p:childTnLst>
                                    <p:set>
                                      <p:cBhvr>
                                        <p:cTn id="52" dur="1" fill="hold">
                                          <p:stCondLst>
                                            <p:cond delay="0"/>
                                          </p:stCondLst>
                                        </p:cTn>
                                        <p:tgtEl>
                                          <p:spTgt spid="19">
                                            <p:bg/>
                                          </p:spTgt>
                                        </p:tgtEl>
                                        <p:attrNameLst>
                                          <p:attrName>style.visibility</p:attrName>
                                        </p:attrNameLst>
                                      </p:cBhvr>
                                      <p:to>
                                        <p:strVal val="visible"/>
                                      </p:to>
                                    </p:set>
                                    <p:anim calcmode="lin" valueType="num">
                                      <p:cBhvr additive="base">
                                        <p:cTn id="53" dur="500" fill="hold"/>
                                        <p:tgtEl>
                                          <p:spTgt spid="19">
                                            <p:bg/>
                                          </p:spTgt>
                                        </p:tgtEl>
                                        <p:attrNameLst>
                                          <p:attrName>ppt_x</p:attrName>
                                        </p:attrNameLst>
                                      </p:cBhvr>
                                      <p:tavLst>
                                        <p:tav tm="0">
                                          <p:val>
                                            <p:strVal val="#ppt_x"/>
                                          </p:val>
                                        </p:tav>
                                        <p:tav tm="100000">
                                          <p:val>
                                            <p:strVal val="#ppt_x"/>
                                          </p:val>
                                        </p:tav>
                                      </p:tavLst>
                                    </p:anim>
                                    <p:anim calcmode="lin" valueType="num">
                                      <p:cBhvr additive="base">
                                        <p:cTn id="54" dur="500" fill="hold"/>
                                        <p:tgtEl>
                                          <p:spTgt spid="19">
                                            <p:bg/>
                                          </p:spTgt>
                                        </p:tgtEl>
                                        <p:attrNameLst>
                                          <p:attrName>ppt_y</p:attrName>
                                        </p:attrNameLst>
                                      </p:cBhvr>
                                      <p:tavLst>
                                        <p:tav tm="0">
                                          <p:val>
                                            <p:strVal val="1+#ppt_h/2"/>
                                          </p:val>
                                        </p:tav>
                                        <p:tav tm="100000">
                                          <p:val>
                                            <p:strVal val="#ppt_y"/>
                                          </p:val>
                                        </p:tav>
                                      </p:tavLst>
                                    </p:anim>
                                  </p:childTnLst>
                                </p:cTn>
                              </p:par>
                            </p:childTnLst>
                          </p:cTn>
                        </p:par>
                        <p:par>
                          <p:cTn id="55" fill="hold">
                            <p:stCondLst>
                              <p:cond delay="4500"/>
                            </p:stCondLst>
                            <p:childTnLst>
                              <p:par>
                                <p:cTn id="56" presetID="2" presetClass="entr" presetSubtype="4" fill="hold" grpId="0" nodeType="afterEffect">
                                  <p:stCondLst>
                                    <p:cond delay="0"/>
                                  </p:stCondLst>
                                  <p:childTnLst>
                                    <p:set>
                                      <p:cBhvr>
                                        <p:cTn id="57" dur="1" fill="hold">
                                          <p:stCondLst>
                                            <p:cond delay="0"/>
                                          </p:stCondLst>
                                        </p:cTn>
                                        <p:tgtEl>
                                          <p:spTgt spid="19">
                                            <p:txEl>
                                              <p:pRg st="0" end="0"/>
                                            </p:txEl>
                                          </p:spTgt>
                                        </p:tgtEl>
                                        <p:attrNameLst>
                                          <p:attrName>style.visibility</p:attrName>
                                        </p:attrNameLst>
                                      </p:cBhvr>
                                      <p:to>
                                        <p:strVal val="visible"/>
                                      </p:to>
                                    </p:set>
                                    <p:anim calcmode="lin" valueType="num">
                                      <p:cBhvr additive="base">
                                        <p:cTn id="58" dur="500" fill="hold"/>
                                        <p:tgtEl>
                                          <p:spTgt spid="19">
                                            <p:txEl>
                                              <p:pRg st="0" end="0"/>
                                            </p:txEl>
                                          </p:spTgt>
                                        </p:tgtEl>
                                        <p:attrNameLst>
                                          <p:attrName>ppt_x</p:attrName>
                                        </p:attrNameLst>
                                      </p:cBhvr>
                                      <p:tavLst>
                                        <p:tav tm="0">
                                          <p:val>
                                            <p:strVal val="#ppt_x"/>
                                          </p:val>
                                        </p:tav>
                                        <p:tav tm="100000">
                                          <p:val>
                                            <p:strVal val="#ppt_x"/>
                                          </p:val>
                                        </p:tav>
                                      </p:tavLst>
                                    </p:anim>
                                    <p:anim calcmode="lin" valueType="num">
                                      <p:cBhvr additive="base">
                                        <p:cTn id="59" dur="500" fill="hold"/>
                                        <p:tgtEl>
                                          <p:spTgt spid="19">
                                            <p:txEl>
                                              <p:pRg st="0" end="0"/>
                                            </p:txEl>
                                          </p:spTgt>
                                        </p:tgtEl>
                                        <p:attrNameLst>
                                          <p:attrName>ppt_y</p:attrName>
                                        </p:attrNameLst>
                                      </p:cBhvr>
                                      <p:tavLst>
                                        <p:tav tm="0">
                                          <p:val>
                                            <p:strVal val="1+#ppt_h/2"/>
                                          </p:val>
                                        </p:tav>
                                        <p:tav tm="100000">
                                          <p:val>
                                            <p:strVal val="#ppt_y"/>
                                          </p:val>
                                        </p:tav>
                                      </p:tavLst>
                                    </p:anim>
                                  </p:childTnLst>
                                </p:cTn>
                              </p:par>
                            </p:childTnLst>
                          </p:cTn>
                        </p:par>
                        <p:par>
                          <p:cTn id="60" fill="hold">
                            <p:stCondLst>
                              <p:cond delay="5000"/>
                            </p:stCondLst>
                            <p:childTnLst>
                              <p:par>
                                <p:cTn id="61" presetID="2" presetClass="entr" presetSubtype="4" fill="hold" grpId="0" nodeType="afterEffect">
                                  <p:stCondLst>
                                    <p:cond delay="0"/>
                                  </p:stCondLst>
                                  <p:childTnLst>
                                    <p:set>
                                      <p:cBhvr>
                                        <p:cTn id="62" dur="1" fill="hold">
                                          <p:stCondLst>
                                            <p:cond delay="0"/>
                                          </p:stCondLst>
                                        </p:cTn>
                                        <p:tgtEl>
                                          <p:spTgt spid="16">
                                            <p:bg/>
                                          </p:spTgt>
                                        </p:tgtEl>
                                        <p:attrNameLst>
                                          <p:attrName>style.visibility</p:attrName>
                                        </p:attrNameLst>
                                      </p:cBhvr>
                                      <p:to>
                                        <p:strVal val="visible"/>
                                      </p:to>
                                    </p:set>
                                    <p:anim calcmode="lin" valueType="num">
                                      <p:cBhvr additive="base">
                                        <p:cTn id="63" dur="500" fill="hold"/>
                                        <p:tgtEl>
                                          <p:spTgt spid="16">
                                            <p:bg/>
                                          </p:spTgt>
                                        </p:tgtEl>
                                        <p:attrNameLst>
                                          <p:attrName>ppt_x</p:attrName>
                                        </p:attrNameLst>
                                      </p:cBhvr>
                                      <p:tavLst>
                                        <p:tav tm="0">
                                          <p:val>
                                            <p:strVal val="#ppt_x"/>
                                          </p:val>
                                        </p:tav>
                                        <p:tav tm="100000">
                                          <p:val>
                                            <p:strVal val="#ppt_x"/>
                                          </p:val>
                                        </p:tav>
                                      </p:tavLst>
                                    </p:anim>
                                    <p:anim calcmode="lin" valueType="num">
                                      <p:cBhvr additive="base">
                                        <p:cTn id="64" dur="500" fill="hold"/>
                                        <p:tgtEl>
                                          <p:spTgt spid="16">
                                            <p:bg/>
                                          </p:spTgt>
                                        </p:tgtEl>
                                        <p:attrNameLst>
                                          <p:attrName>ppt_y</p:attrName>
                                        </p:attrNameLst>
                                      </p:cBhvr>
                                      <p:tavLst>
                                        <p:tav tm="0">
                                          <p:val>
                                            <p:strVal val="1+#ppt_h/2"/>
                                          </p:val>
                                        </p:tav>
                                        <p:tav tm="100000">
                                          <p:val>
                                            <p:strVal val="#ppt_y"/>
                                          </p:val>
                                        </p:tav>
                                      </p:tavLst>
                                    </p:anim>
                                  </p:childTnLst>
                                </p:cTn>
                              </p:par>
                            </p:childTnLst>
                          </p:cTn>
                        </p:par>
                        <p:par>
                          <p:cTn id="65" fill="hold">
                            <p:stCondLst>
                              <p:cond delay="5500"/>
                            </p:stCondLst>
                            <p:childTnLst>
                              <p:par>
                                <p:cTn id="66" presetID="2" presetClass="entr" presetSubtype="4" fill="hold" grpId="0" nodeType="afterEffect">
                                  <p:stCondLst>
                                    <p:cond delay="0"/>
                                  </p:stCondLst>
                                  <p:childTnLst>
                                    <p:set>
                                      <p:cBhvr>
                                        <p:cTn id="67" dur="1" fill="hold">
                                          <p:stCondLst>
                                            <p:cond delay="0"/>
                                          </p:stCondLst>
                                        </p:cTn>
                                        <p:tgtEl>
                                          <p:spTgt spid="16">
                                            <p:txEl>
                                              <p:pRg st="0" end="0"/>
                                            </p:txEl>
                                          </p:spTgt>
                                        </p:tgtEl>
                                        <p:attrNameLst>
                                          <p:attrName>style.visibility</p:attrName>
                                        </p:attrNameLst>
                                      </p:cBhvr>
                                      <p:to>
                                        <p:strVal val="visible"/>
                                      </p:to>
                                    </p:set>
                                    <p:anim calcmode="lin" valueType="num">
                                      <p:cBhvr additive="base">
                                        <p:cTn id="68"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additive="base">
                                        <p:cTn id="69" dur="500" fill="hold"/>
                                        <p:tgtEl>
                                          <p:spTgt spid="16">
                                            <p:txEl>
                                              <p:pRg st="0" end="0"/>
                                            </p:txEl>
                                          </p:spTgt>
                                        </p:tgtEl>
                                        <p:attrNameLst>
                                          <p:attrName>ppt_y</p:attrName>
                                        </p:attrNameLst>
                                      </p:cBhvr>
                                      <p:tavLst>
                                        <p:tav tm="0">
                                          <p:val>
                                            <p:strVal val="1+#ppt_h/2"/>
                                          </p:val>
                                        </p:tav>
                                        <p:tav tm="100000">
                                          <p:val>
                                            <p:strVal val="#ppt_y"/>
                                          </p:val>
                                        </p:tav>
                                      </p:tavLst>
                                    </p:anim>
                                  </p:childTnLst>
                                </p:cTn>
                              </p:par>
                            </p:childTnLst>
                          </p:cTn>
                        </p:par>
                        <p:par>
                          <p:cTn id="70" fill="hold">
                            <p:stCondLst>
                              <p:cond delay="6000"/>
                            </p:stCondLst>
                            <p:childTnLst>
                              <p:par>
                                <p:cTn id="71" presetID="2" presetClass="entr" presetSubtype="4" fill="hold" grpId="0" nodeType="afterEffect">
                                  <p:stCondLst>
                                    <p:cond delay="0"/>
                                  </p:stCondLst>
                                  <p:childTnLst>
                                    <p:set>
                                      <p:cBhvr>
                                        <p:cTn id="72" dur="1" fill="hold">
                                          <p:stCondLst>
                                            <p:cond delay="0"/>
                                          </p:stCondLst>
                                        </p:cTn>
                                        <p:tgtEl>
                                          <p:spTgt spid="15">
                                            <p:bg/>
                                          </p:spTgt>
                                        </p:tgtEl>
                                        <p:attrNameLst>
                                          <p:attrName>style.visibility</p:attrName>
                                        </p:attrNameLst>
                                      </p:cBhvr>
                                      <p:to>
                                        <p:strVal val="visible"/>
                                      </p:to>
                                    </p:set>
                                    <p:anim calcmode="lin" valueType="num">
                                      <p:cBhvr additive="base">
                                        <p:cTn id="73" dur="500" fill="hold"/>
                                        <p:tgtEl>
                                          <p:spTgt spid="15">
                                            <p:bg/>
                                          </p:spTgt>
                                        </p:tgtEl>
                                        <p:attrNameLst>
                                          <p:attrName>ppt_x</p:attrName>
                                        </p:attrNameLst>
                                      </p:cBhvr>
                                      <p:tavLst>
                                        <p:tav tm="0">
                                          <p:val>
                                            <p:strVal val="#ppt_x"/>
                                          </p:val>
                                        </p:tav>
                                        <p:tav tm="100000">
                                          <p:val>
                                            <p:strVal val="#ppt_x"/>
                                          </p:val>
                                        </p:tav>
                                      </p:tavLst>
                                    </p:anim>
                                    <p:anim calcmode="lin" valueType="num">
                                      <p:cBhvr additive="base">
                                        <p:cTn id="74" dur="500" fill="hold"/>
                                        <p:tgtEl>
                                          <p:spTgt spid="15">
                                            <p:bg/>
                                          </p:spTgt>
                                        </p:tgtEl>
                                        <p:attrNameLst>
                                          <p:attrName>ppt_y</p:attrName>
                                        </p:attrNameLst>
                                      </p:cBhvr>
                                      <p:tavLst>
                                        <p:tav tm="0">
                                          <p:val>
                                            <p:strVal val="1+#ppt_h/2"/>
                                          </p:val>
                                        </p:tav>
                                        <p:tav tm="100000">
                                          <p:val>
                                            <p:strVal val="#ppt_y"/>
                                          </p:val>
                                        </p:tav>
                                      </p:tavLst>
                                    </p:anim>
                                  </p:childTnLst>
                                </p:cTn>
                              </p:par>
                            </p:childTnLst>
                          </p:cTn>
                        </p:par>
                        <p:par>
                          <p:cTn id="75" fill="hold">
                            <p:stCondLst>
                              <p:cond delay="6500"/>
                            </p:stCondLst>
                            <p:childTnLst>
                              <p:par>
                                <p:cTn id="76" presetID="2" presetClass="entr" presetSubtype="4" fill="hold" grpId="0" nodeType="afterEffect">
                                  <p:stCondLst>
                                    <p:cond delay="0"/>
                                  </p:stCondLst>
                                  <p:childTnLst>
                                    <p:set>
                                      <p:cBhvr>
                                        <p:cTn id="77" dur="1" fill="hold">
                                          <p:stCondLst>
                                            <p:cond delay="0"/>
                                          </p:stCondLst>
                                        </p:cTn>
                                        <p:tgtEl>
                                          <p:spTgt spid="15">
                                            <p:txEl>
                                              <p:pRg st="0" end="0"/>
                                            </p:txEl>
                                          </p:spTgt>
                                        </p:tgtEl>
                                        <p:attrNameLst>
                                          <p:attrName>style.visibility</p:attrName>
                                        </p:attrNameLst>
                                      </p:cBhvr>
                                      <p:to>
                                        <p:strVal val="visible"/>
                                      </p:to>
                                    </p:set>
                                    <p:anim calcmode="lin" valueType="num">
                                      <p:cBhvr additive="base">
                                        <p:cTn id="78" dur="500" fill="hold"/>
                                        <p:tgtEl>
                                          <p:spTgt spid="15">
                                            <p:txEl>
                                              <p:pRg st="0" end="0"/>
                                            </p:txEl>
                                          </p:spTgt>
                                        </p:tgtEl>
                                        <p:attrNameLst>
                                          <p:attrName>ppt_x</p:attrName>
                                        </p:attrNameLst>
                                      </p:cBhvr>
                                      <p:tavLst>
                                        <p:tav tm="0">
                                          <p:val>
                                            <p:strVal val="#ppt_x"/>
                                          </p:val>
                                        </p:tav>
                                        <p:tav tm="100000">
                                          <p:val>
                                            <p:strVal val="#ppt_x"/>
                                          </p:val>
                                        </p:tav>
                                      </p:tavLst>
                                    </p:anim>
                                    <p:anim calcmode="lin" valueType="num">
                                      <p:cBhvr additive="base">
                                        <p:cTn id="79" dur="500" fill="hold"/>
                                        <p:tgtEl>
                                          <p:spTgt spid="15">
                                            <p:txEl>
                                              <p:pRg st="0" end="0"/>
                                            </p:txEl>
                                          </p:spTgt>
                                        </p:tgtEl>
                                        <p:attrNameLst>
                                          <p:attrName>ppt_y</p:attrName>
                                        </p:attrNameLst>
                                      </p:cBhvr>
                                      <p:tavLst>
                                        <p:tav tm="0">
                                          <p:val>
                                            <p:strVal val="1+#ppt_h/2"/>
                                          </p:val>
                                        </p:tav>
                                        <p:tav tm="100000">
                                          <p:val>
                                            <p:strVal val="#ppt_y"/>
                                          </p:val>
                                        </p:tav>
                                      </p:tavLst>
                                    </p:anim>
                                  </p:childTnLst>
                                </p:cTn>
                              </p:par>
                              <p:par>
                                <p:cTn id="80" presetID="22" presetClass="entr" presetSubtype="4" fill="hold" nodeType="withEffect">
                                  <p:stCondLst>
                                    <p:cond delay="0"/>
                                  </p:stCondLst>
                                  <p:childTnLst>
                                    <p:set>
                                      <p:cBhvr>
                                        <p:cTn id="81" dur="1" fill="hold">
                                          <p:stCondLst>
                                            <p:cond delay="0"/>
                                          </p:stCondLst>
                                        </p:cTn>
                                        <p:tgtEl>
                                          <p:spTgt spid="7"/>
                                        </p:tgtEl>
                                        <p:attrNameLst>
                                          <p:attrName>style.visibility</p:attrName>
                                        </p:attrNameLst>
                                      </p:cBhvr>
                                      <p:to>
                                        <p:strVal val="visible"/>
                                      </p:to>
                                    </p:set>
                                    <p:animEffect transition="in" filter="wipe(down)">
                                      <p:cBhvr>
                                        <p:cTn id="82" dur="500"/>
                                        <p:tgtEl>
                                          <p:spTgt spid="7"/>
                                        </p:tgtEl>
                                      </p:cBhvr>
                                    </p:animEffect>
                                  </p:childTnLst>
                                </p:cTn>
                              </p:par>
                            </p:childTnLst>
                          </p:cTn>
                        </p:par>
                        <p:par>
                          <p:cTn id="83" fill="hold">
                            <p:stCondLst>
                              <p:cond delay="7000"/>
                            </p:stCondLst>
                            <p:childTnLst>
                              <p:par>
                                <p:cTn id="84" presetID="2" presetClass="entr" presetSubtype="4" fill="hold" grpId="0" nodeType="afterEffect">
                                  <p:stCondLst>
                                    <p:cond delay="0"/>
                                  </p:stCondLst>
                                  <p:childTnLst>
                                    <p:set>
                                      <p:cBhvr>
                                        <p:cTn id="85" dur="1" fill="hold">
                                          <p:stCondLst>
                                            <p:cond delay="0"/>
                                          </p:stCondLst>
                                        </p:cTn>
                                        <p:tgtEl>
                                          <p:spTgt spid="14">
                                            <p:bg/>
                                          </p:spTgt>
                                        </p:tgtEl>
                                        <p:attrNameLst>
                                          <p:attrName>style.visibility</p:attrName>
                                        </p:attrNameLst>
                                      </p:cBhvr>
                                      <p:to>
                                        <p:strVal val="visible"/>
                                      </p:to>
                                    </p:set>
                                    <p:anim calcmode="lin" valueType="num">
                                      <p:cBhvr additive="base">
                                        <p:cTn id="86" dur="500" fill="hold"/>
                                        <p:tgtEl>
                                          <p:spTgt spid="14">
                                            <p:bg/>
                                          </p:spTgt>
                                        </p:tgtEl>
                                        <p:attrNameLst>
                                          <p:attrName>ppt_x</p:attrName>
                                        </p:attrNameLst>
                                      </p:cBhvr>
                                      <p:tavLst>
                                        <p:tav tm="0">
                                          <p:val>
                                            <p:strVal val="#ppt_x"/>
                                          </p:val>
                                        </p:tav>
                                        <p:tav tm="100000">
                                          <p:val>
                                            <p:strVal val="#ppt_x"/>
                                          </p:val>
                                        </p:tav>
                                      </p:tavLst>
                                    </p:anim>
                                    <p:anim calcmode="lin" valueType="num">
                                      <p:cBhvr additive="base">
                                        <p:cTn id="87" dur="500" fill="hold"/>
                                        <p:tgtEl>
                                          <p:spTgt spid="14">
                                            <p:bg/>
                                          </p:spTgt>
                                        </p:tgtEl>
                                        <p:attrNameLst>
                                          <p:attrName>ppt_y</p:attrName>
                                        </p:attrNameLst>
                                      </p:cBhvr>
                                      <p:tavLst>
                                        <p:tav tm="0">
                                          <p:val>
                                            <p:strVal val="1+#ppt_h/2"/>
                                          </p:val>
                                        </p:tav>
                                        <p:tav tm="100000">
                                          <p:val>
                                            <p:strVal val="#ppt_y"/>
                                          </p:val>
                                        </p:tav>
                                      </p:tavLst>
                                    </p:anim>
                                  </p:childTnLst>
                                </p:cTn>
                              </p:par>
                            </p:childTnLst>
                          </p:cTn>
                        </p:par>
                        <p:par>
                          <p:cTn id="88" fill="hold">
                            <p:stCondLst>
                              <p:cond delay="7500"/>
                            </p:stCondLst>
                            <p:childTnLst>
                              <p:par>
                                <p:cTn id="89" presetID="2" presetClass="entr" presetSubtype="4" fill="hold" grpId="0" nodeType="afterEffect">
                                  <p:stCondLst>
                                    <p:cond delay="0"/>
                                  </p:stCondLst>
                                  <p:childTnLst>
                                    <p:set>
                                      <p:cBhvr>
                                        <p:cTn id="90" dur="1" fill="hold">
                                          <p:stCondLst>
                                            <p:cond delay="0"/>
                                          </p:stCondLst>
                                        </p:cTn>
                                        <p:tgtEl>
                                          <p:spTgt spid="14">
                                            <p:txEl>
                                              <p:pRg st="0" end="0"/>
                                            </p:txEl>
                                          </p:spTgt>
                                        </p:tgtEl>
                                        <p:attrNameLst>
                                          <p:attrName>style.visibility</p:attrName>
                                        </p:attrNameLst>
                                      </p:cBhvr>
                                      <p:to>
                                        <p:strVal val="visible"/>
                                      </p:to>
                                    </p:set>
                                    <p:anim calcmode="lin" valueType="num">
                                      <p:cBhvr additive="base">
                                        <p:cTn id="91"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par>
                          <p:cTn id="93" fill="hold">
                            <p:stCondLst>
                              <p:cond delay="8000"/>
                            </p:stCondLst>
                            <p:childTnLst>
                              <p:par>
                                <p:cTn id="94" presetID="2" presetClass="entr" presetSubtype="4" fill="hold" grpId="0" nodeType="afterEffect">
                                  <p:stCondLst>
                                    <p:cond delay="0"/>
                                  </p:stCondLst>
                                  <p:childTnLst>
                                    <p:set>
                                      <p:cBhvr>
                                        <p:cTn id="95" dur="1" fill="hold">
                                          <p:stCondLst>
                                            <p:cond delay="0"/>
                                          </p:stCondLst>
                                        </p:cTn>
                                        <p:tgtEl>
                                          <p:spTgt spid="12">
                                            <p:bg/>
                                          </p:spTgt>
                                        </p:tgtEl>
                                        <p:attrNameLst>
                                          <p:attrName>style.visibility</p:attrName>
                                        </p:attrNameLst>
                                      </p:cBhvr>
                                      <p:to>
                                        <p:strVal val="visible"/>
                                      </p:to>
                                    </p:set>
                                    <p:anim calcmode="lin" valueType="num">
                                      <p:cBhvr additive="base">
                                        <p:cTn id="96" dur="500" fill="hold"/>
                                        <p:tgtEl>
                                          <p:spTgt spid="12">
                                            <p:bg/>
                                          </p:spTgt>
                                        </p:tgtEl>
                                        <p:attrNameLst>
                                          <p:attrName>ppt_x</p:attrName>
                                        </p:attrNameLst>
                                      </p:cBhvr>
                                      <p:tavLst>
                                        <p:tav tm="0">
                                          <p:val>
                                            <p:strVal val="#ppt_x"/>
                                          </p:val>
                                        </p:tav>
                                        <p:tav tm="100000">
                                          <p:val>
                                            <p:strVal val="#ppt_x"/>
                                          </p:val>
                                        </p:tav>
                                      </p:tavLst>
                                    </p:anim>
                                    <p:anim calcmode="lin" valueType="num">
                                      <p:cBhvr additive="base">
                                        <p:cTn id="97" dur="500" fill="hold"/>
                                        <p:tgtEl>
                                          <p:spTgt spid="12">
                                            <p:bg/>
                                          </p:spTgt>
                                        </p:tgtEl>
                                        <p:attrNameLst>
                                          <p:attrName>ppt_y</p:attrName>
                                        </p:attrNameLst>
                                      </p:cBhvr>
                                      <p:tavLst>
                                        <p:tav tm="0">
                                          <p:val>
                                            <p:strVal val="1+#ppt_h/2"/>
                                          </p:val>
                                        </p:tav>
                                        <p:tav tm="100000">
                                          <p:val>
                                            <p:strVal val="#ppt_y"/>
                                          </p:val>
                                        </p:tav>
                                      </p:tavLst>
                                    </p:anim>
                                  </p:childTnLst>
                                </p:cTn>
                              </p:par>
                            </p:childTnLst>
                          </p:cTn>
                        </p:par>
                        <p:par>
                          <p:cTn id="98" fill="hold">
                            <p:stCondLst>
                              <p:cond delay="8500"/>
                            </p:stCondLst>
                            <p:childTnLst>
                              <p:par>
                                <p:cTn id="99" presetID="2" presetClass="entr" presetSubtype="4" fill="hold" grpId="0" nodeType="afterEffect">
                                  <p:stCondLst>
                                    <p:cond delay="0"/>
                                  </p:stCondLst>
                                  <p:childTnLst>
                                    <p:set>
                                      <p:cBhvr>
                                        <p:cTn id="100" dur="1" fill="hold">
                                          <p:stCondLst>
                                            <p:cond delay="0"/>
                                          </p:stCondLst>
                                        </p:cTn>
                                        <p:tgtEl>
                                          <p:spTgt spid="12">
                                            <p:txEl>
                                              <p:pRg st="0" end="0"/>
                                            </p:txEl>
                                          </p:spTgt>
                                        </p:tgtEl>
                                        <p:attrNameLst>
                                          <p:attrName>style.visibility</p:attrName>
                                        </p:attrNameLst>
                                      </p:cBhvr>
                                      <p:to>
                                        <p:strVal val="visible"/>
                                      </p:to>
                                    </p:set>
                                    <p:anim calcmode="lin" valueType="num">
                                      <p:cBhvr additive="base">
                                        <p:cTn id="101"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102"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par>
                          <p:cTn id="103" fill="hold">
                            <p:stCondLst>
                              <p:cond delay="9000"/>
                            </p:stCondLst>
                            <p:childTnLst>
                              <p:par>
                                <p:cTn id="104" presetID="2" presetClass="entr" presetSubtype="4" fill="hold" grpId="0" nodeType="afterEffect">
                                  <p:stCondLst>
                                    <p:cond delay="0"/>
                                  </p:stCondLst>
                                  <p:childTnLst>
                                    <p:set>
                                      <p:cBhvr>
                                        <p:cTn id="105" dur="1" fill="hold">
                                          <p:stCondLst>
                                            <p:cond delay="0"/>
                                          </p:stCondLst>
                                        </p:cTn>
                                        <p:tgtEl>
                                          <p:spTgt spid="18">
                                            <p:bg/>
                                          </p:spTgt>
                                        </p:tgtEl>
                                        <p:attrNameLst>
                                          <p:attrName>style.visibility</p:attrName>
                                        </p:attrNameLst>
                                      </p:cBhvr>
                                      <p:to>
                                        <p:strVal val="visible"/>
                                      </p:to>
                                    </p:set>
                                    <p:anim calcmode="lin" valueType="num">
                                      <p:cBhvr additive="base">
                                        <p:cTn id="106" dur="500" fill="hold"/>
                                        <p:tgtEl>
                                          <p:spTgt spid="18">
                                            <p:bg/>
                                          </p:spTgt>
                                        </p:tgtEl>
                                        <p:attrNameLst>
                                          <p:attrName>ppt_x</p:attrName>
                                        </p:attrNameLst>
                                      </p:cBhvr>
                                      <p:tavLst>
                                        <p:tav tm="0">
                                          <p:val>
                                            <p:strVal val="#ppt_x"/>
                                          </p:val>
                                        </p:tav>
                                        <p:tav tm="100000">
                                          <p:val>
                                            <p:strVal val="#ppt_x"/>
                                          </p:val>
                                        </p:tav>
                                      </p:tavLst>
                                    </p:anim>
                                    <p:anim calcmode="lin" valueType="num">
                                      <p:cBhvr additive="base">
                                        <p:cTn id="107" dur="500" fill="hold"/>
                                        <p:tgtEl>
                                          <p:spTgt spid="18">
                                            <p:bg/>
                                          </p:spTgt>
                                        </p:tgtEl>
                                        <p:attrNameLst>
                                          <p:attrName>ppt_y</p:attrName>
                                        </p:attrNameLst>
                                      </p:cBhvr>
                                      <p:tavLst>
                                        <p:tav tm="0">
                                          <p:val>
                                            <p:strVal val="1+#ppt_h/2"/>
                                          </p:val>
                                        </p:tav>
                                        <p:tav tm="100000">
                                          <p:val>
                                            <p:strVal val="#ppt_y"/>
                                          </p:val>
                                        </p:tav>
                                      </p:tavLst>
                                    </p:anim>
                                  </p:childTnLst>
                                </p:cTn>
                              </p:par>
                            </p:childTnLst>
                          </p:cTn>
                        </p:par>
                        <p:par>
                          <p:cTn id="108" fill="hold">
                            <p:stCondLst>
                              <p:cond delay="9500"/>
                            </p:stCondLst>
                            <p:childTnLst>
                              <p:par>
                                <p:cTn id="109" presetID="2" presetClass="entr" presetSubtype="4" fill="hold" grpId="0" nodeType="afterEffect">
                                  <p:stCondLst>
                                    <p:cond delay="0"/>
                                  </p:stCondLst>
                                  <p:childTnLst>
                                    <p:set>
                                      <p:cBhvr>
                                        <p:cTn id="110" dur="1" fill="hold">
                                          <p:stCondLst>
                                            <p:cond delay="0"/>
                                          </p:stCondLst>
                                        </p:cTn>
                                        <p:tgtEl>
                                          <p:spTgt spid="18">
                                            <p:txEl>
                                              <p:pRg st="0" end="0"/>
                                            </p:txEl>
                                          </p:spTgt>
                                        </p:tgtEl>
                                        <p:attrNameLst>
                                          <p:attrName>style.visibility</p:attrName>
                                        </p:attrNameLst>
                                      </p:cBhvr>
                                      <p:to>
                                        <p:strVal val="visible"/>
                                      </p:to>
                                    </p:set>
                                    <p:anim calcmode="lin" valueType="num">
                                      <p:cBhvr additive="base">
                                        <p:cTn id="111" dur="500" fill="hold"/>
                                        <p:tgtEl>
                                          <p:spTgt spid="18">
                                            <p:txEl>
                                              <p:pRg st="0" end="0"/>
                                            </p:txEl>
                                          </p:spTgt>
                                        </p:tgtEl>
                                        <p:attrNameLst>
                                          <p:attrName>ppt_x</p:attrName>
                                        </p:attrNameLst>
                                      </p:cBhvr>
                                      <p:tavLst>
                                        <p:tav tm="0">
                                          <p:val>
                                            <p:strVal val="#ppt_x"/>
                                          </p:val>
                                        </p:tav>
                                        <p:tav tm="100000">
                                          <p:val>
                                            <p:strVal val="#ppt_x"/>
                                          </p:val>
                                        </p:tav>
                                      </p:tavLst>
                                    </p:anim>
                                    <p:anim calcmode="lin" valueType="num">
                                      <p:cBhvr additive="base">
                                        <p:cTn id="112" dur="500" fill="hold"/>
                                        <p:tgtEl>
                                          <p:spTgt spid="1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allAtOnce" animBg="1"/>
      <p:bldP spid="11" grpId="0" build="allAtOnce" animBg="1"/>
      <p:bldP spid="12" grpId="0" build="allAtOnce" animBg="1"/>
      <p:bldP spid="13" grpId="0" build="allAtOnce" animBg="1"/>
      <p:bldP spid="14" grpId="0" build="allAtOnce" animBg="1"/>
      <p:bldP spid="15" grpId="0" build="allAtOnce" animBg="1"/>
      <p:bldP spid="16" grpId="0" build="allAtOnce" animBg="1"/>
      <p:bldP spid="17" grpId="0" build="allAtOnce" animBg="1"/>
      <p:bldP spid="18" grpId="0" build="allAtOnce" animBg="1"/>
      <p:bldP spid="19" grpId="0" build="allAtOnce"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276600" y="1447800"/>
            <a:ext cx="2683748" cy="584775"/>
          </a:xfrm>
          <a:prstGeom prst="rect">
            <a:avLst/>
          </a:prstGeom>
          <a:noFill/>
        </p:spPr>
        <p:txBody>
          <a:bodyPr wrap="none" rtlCol="0">
            <a:spAutoFit/>
          </a:bodyPr>
          <a:lstStyle/>
          <a:p>
            <a:r>
              <a:rPr lang="az-Latn-AZ" sz="3200" b="1" i="1" u="sng" dirty="0" smtClean="0">
                <a:solidFill>
                  <a:schemeClr val="tx2"/>
                </a:solidFill>
                <a:latin typeface="Times New Roman" pitchFamily="18" charset="0"/>
                <a:cs typeface="Times New Roman" pitchFamily="18" charset="0"/>
              </a:rPr>
              <a:t>İşlərin siyahısı</a:t>
            </a:r>
            <a:endParaRPr lang="ru-RU" sz="3200" b="1" i="1" u="sng" dirty="0" smtClean="0">
              <a:solidFill>
                <a:schemeClr val="tx2"/>
              </a:solidFill>
              <a:latin typeface="Times New Roman" pitchFamily="18" charset="0"/>
              <a:cs typeface="Times New Roman" pitchFamily="18" charset="0"/>
            </a:endParaRPr>
          </a:p>
        </p:txBody>
      </p:sp>
      <p:sp>
        <p:nvSpPr>
          <p:cNvPr id="4" name="Прямоугольник 3"/>
          <p:cNvSpPr/>
          <p:nvPr/>
        </p:nvSpPr>
        <p:spPr>
          <a:xfrm>
            <a:off x="5562600" y="5297269"/>
            <a:ext cx="3429000" cy="584775"/>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r"/>
            <a:r>
              <a:rPr lang="en-US" sz="1600" b="1" i="1" dirty="0" smtClean="0">
                <a:latin typeface="Times New Roman" pitchFamily="18" charset="0"/>
                <a:cs typeface="Times New Roman" pitchFamily="18" charset="0"/>
              </a:rPr>
              <a:t>B</a:t>
            </a:r>
            <a:r>
              <a:rPr lang="az-Latn-AZ" sz="1600" b="1" i="1" dirty="0" smtClean="0">
                <a:latin typeface="Times New Roman" pitchFamily="18" charset="0"/>
                <a:cs typeface="Times New Roman" pitchFamily="18" charset="0"/>
              </a:rPr>
              <a:t>ərk cisimlərin xətti genişlənmə əmsalının təyini</a:t>
            </a:r>
            <a:endParaRPr lang="ru-RU" sz="1600" dirty="0">
              <a:latin typeface="Times New Roman" pitchFamily="18" charset="0"/>
              <a:cs typeface="Times New Roman" pitchFamily="18" charset="0"/>
            </a:endParaRPr>
          </a:p>
        </p:txBody>
      </p:sp>
      <p:sp>
        <p:nvSpPr>
          <p:cNvPr id="5" name="Прямоугольник 4"/>
          <p:cNvSpPr/>
          <p:nvPr/>
        </p:nvSpPr>
        <p:spPr>
          <a:xfrm>
            <a:off x="5562600" y="4535269"/>
            <a:ext cx="3429000" cy="584775"/>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r"/>
            <a:r>
              <a:rPr lang="az-Latn-AZ" sz="1600" b="1" i="1" dirty="0" smtClean="0">
                <a:latin typeface="Times New Roman" pitchFamily="18" charset="0"/>
                <a:cs typeface="Times New Roman" pitchFamily="18" charset="0"/>
              </a:rPr>
              <a:t>Mayelərin həcmi genişlənmə əmsalının Dülonq-Pti  üsulu ilə təyini</a:t>
            </a:r>
            <a:endParaRPr lang="ru-RU" sz="1600" dirty="0">
              <a:latin typeface="Times New Roman" pitchFamily="18" charset="0"/>
              <a:cs typeface="Times New Roman" pitchFamily="18" charset="0"/>
            </a:endParaRPr>
          </a:p>
        </p:txBody>
      </p:sp>
      <p:sp>
        <p:nvSpPr>
          <p:cNvPr id="6" name="Прямоугольник 5"/>
          <p:cNvSpPr/>
          <p:nvPr/>
        </p:nvSpPr>
        <p:spPr>
          <a:xfrm>
            <a:off x="228600" y="4495800"/>
            <a:ext cx="3352800" cy="584775"/>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az-Latn-AZ" sz="1600" b="1" i="1" dirty="0" smtClean="0">
                <a:latin typeface="Times New Roman" pitchFamily="18" charset="0"/>
                <a:cs typeface="Times New Roman" pitchFamily="18" charset="0"/>
              </a:rPr>
              <a:t>Mayelərin daxili sürtünmə əmsalının Stoks üsulu ilə təyini</a:t>
            </a:r>
            <a:endParaRPr lang="ru-RU" sz="1600" dirty="0">
              <a:latin typeface="Times New Roman" pitchFamily="18" charset="0"/>
              <a:cs typeface="Times New Roman" pitchFamily="18" charset="0"/>
            </a:endParaRPr>
          </a:p>
        </p:txBody>
      </p:sp>
      <p:sp>
        <p:nvSpPr>
          <p:cNvPr id="7" name="Прямоугольник 6"/>
          <p:cNvSpPr/>
          <p:nvPr/>
        </p:nvSpPr>
        <p:spPr>
          <a:xfrm>
            <a:off x="228600" y="5257800"/>
            <a:ext cx="3352800" cy="584775"/>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az-Latn-AZ" sz="1600" b="1" i="1" dirty="0" smtClean="0">
                <a:latin typeface="Times New Roman" pitchFamily="18" charset="0"/>
                <a:cs typeface="Times New Roman" pitchFamily="18" charset="0"/>
              </a:rPr>
              <a:t>Mayelərin daxili sürtünmə əmsalının Ostvald viskozimetri vasitəsilə təyini</a:t>
            </a:r>
            <a:endParaRPr lang="ru-RU" sz="1600" dirty="0">
              <a:latin typeface="Times New Roman" pitchFamily="18" charset="0"/>
              <a:cs typeface="Times New Roman" pitchFamily="18" charset="0"/>
            </a:endParaRPr>
          </a:p>
        </p:txBody>
      </p:sp>
      <p:sp>
        <p:nvSpPr>
          <p:cNvPr id="8" name="Прямоугольник 7"/>
          <p:cNvSpPr/>
          <p:nvPr/>
        </p:nvSpPr>
        <p:spPr>
          <a:xfrm>
            <a:off x="228600" y="6059269"/>
            <a:ext cx="3352800" cy="584775"/>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r>
              <a:rPr lang="az-Latn-AZ" sz="1600" b="1" i="1" dirty="0" smtClean="0">
                <a:latin typeface="Times New Roman" pitchFamily="18" charset="0"/>
                <a:cs typeface="Times New Roman" pitchFamily="18" charset="0"/>
              </a:rPr>
              <a:t>Mayelərin xüsusi istilik tutumunun elektrik kalorimetri vasitəsilə təyini</a:t>
            </a:r>
            <a:endParaRPr lang="ru-RU" sz="1600" dirty="0">
              <a:latin typeface="Times New Roman" pitchFamily="18" charset="0"/>
              <a:cs typeface="Times New Roman" pitchFamily="18" charset="0"/>
            </a:endParaRPr>
          </a:p>
        </p:txBody>
      </p:sp>
      <p:sp>
        <p:nvSpPr>
          <p:cNvPr id="9" name="Прямоугольник 8"/>
          <p:cNvSpPr/>
          <p:nvPr/>
        </p:nvSpPr>
        <p:spPr>
          <a:xfrm>
            <a:off x="304800" y="762000"/>
            <a:ext cx="8786380" cy="707886"/>
          </a:xfrm>
          <a:prstGeom prst="rect">
            <a:avLst/>
          </a:prstGeom>
        </p:spPr>
        <p:txBody>
          <a:bodyPr wrap="none">
            <a:spAutoFit/>
          </a:bodyPr>
          <a:lstStyle/>
          <a:p>
            <a:r>
              <a:rPr lang="az-Latn-AZ" sz="4000" dirty="0" smtClean="0"/>
              <a:t>Molekulyar fizika tədris laboratoriyası</a:t>
            </a:r>
            <a:endParaRPr lang="ru-RU" sz="4000" dirty="0"/>
          </a:p>
        </p:txBody>
      </p:sp>
      <p:sp>
        <p:nvSpPr>
          <p:cNvPr id="10" name="Прямоугольник 9"/>
          <p:cNvSpPr/>
          <p:nvPr/>
        </p:nvSpPr>
        <p:spPr>
          <a:xfrm>
            <a:off x="5562600" y="6059269"/>
            <a:ext cx="3429000" cy="584775"/>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r"/>
            <a:r>
              <a:rPr lang="az-Latn-AZ" sz="1600" b="1" i="1" dirty="0" smtClean="0">
                <a:latin typeface="Times New Roman" pitchFamily="18" charset="0"/>
                <a:cs typeface="Times New Roman" pitchFamily="18" charset="0"/>
              </a:rPr>
              <a:t>Bərk cisimlərin xüsusi istilik tutumunun kalorimetr vasitəsilə təyini</a:t>
            </a:r>
            <a:endParaRPr lang="ru-RU" sz="1600" dirty="0">
              <a:latin typeface="Times New Roman" pitchFamily="18" charset="0"/>
              <a:cs typeface="Times New Roman" pitchFamily="18" charset="0"/>
            </a:endParaRPr>
          </a:p>
        </p:txBody>
      </p:sp>
      <p:pic>
        <p:nvPicPr>
          <p:cNvPr id="16" name="Рисунок 15" descr="091.JPG"/>
          <p:cNvPicPr>
            <a:picLocks noChangeAspect="1"/>
          </p:cNvPicPr>
          <p:nvPr/>
        </p:nvPicPr>
        <p:blipFill>
          <a:blip r:embed="rId2" cstate="print"/>
          <a:srcRect l="22599" t="23223" r="19166" b="25455"/>
          <a:stretch>
            <a:fillRect/>
          </a:stretch>
        </p:blipFill>
        <p:spPr>
          <a:xfrm>
            <a:off x="152400" y="2057400"/>
            <a:ext cx="2286000" cy="147922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4" name="Рисунок 13" descr="075.JPG"/>
          <p:cNvPicPr>
            <a:picLocks noChangeAspect="1"/>
          </p:cNvPicPr>
          <p:nvPr/>
        </p:nvPicPr>
        <p:blipFill>
          <a:blip r:embed="rId3" cstate="print"/>
          <a:srcRect l="7576" t="50338" r="10606" b="7062"/>
          <a:stretch>
            <a:fillRect/>
          </a:stretch>
        </p:blipFill>
        <p:spPr>
          <a:xfrm>
            <a:off x="1981200" y="3124200"/>
            <a:ext cx="3135086" cy="12192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5" name="Рисунок 14" descr="099.JPG"/>
          <p:cNvPicPr>
            <a:picLocks noChangeAspect="1"/>
          </p:cNvPicPr>
          <p:nvPr/>
        </p:nvPicPr>
        <p:blipFill>
          <a:blip r:embed="rId4" cstate="print"/>
          <a:srcRect l="2500" t="44422" r="3333" b="15413"/>
          <a:stretch>
            <a:fillRect/>
          </a:stretch>
        </p:blipFill>
        <p:spPr>
          <a:xfrm>
            <a:off x="4648200" y="2057400"/>
            <a:ext cx="2209800" cy="147917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2" name="Рисунок 11" descr="174.JPG"/>
          <p:cNvPicPr>
            <a:picLocks noChangeAspect="1"/>
          </p:cNvPicPr>
          <p:nvPr/>
        </p:nvPicPr>
        <p:blipFill>
          <a:blip r:embed="rId5" cstate="print"/>
          <a:srcRect l="47102" t="53117" b="11472"/>
          <a:stretch>
            <a:fillRect/>
          </a:stretch>
        </p:blipFill>
        <p:spPr>
          <a:xfrm>
            <a:off x="6705600" y="2819400"/>
            <a:ext cx="2209800" cy="1524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9"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0-#ppt_w/2"/>
                                          </p:val>
                                        </p:tav>
                                        <p:tav tm="100000">
                                          <p:val>
                                            <p:strVal val="#ppt_x"/>
                                          </p:val>
                                        </p:tav>
                                      </p:tavLst>
                                    </p:anim>
                                    <p:anim calcmode="lin" valueType="num">
                                      <p:cBhvr additive="base">
                                        <p:cTn id="13" dur="500" fill="hold"/>
                                        <p:tgtEl>
                                          <p:spTgt spid="14"/>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9"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0-#ppt_w/2"/>
                                          </p:val>
                                        </p:tav>
                                        <p:tav tm="100000">
                                          <p:val>
                                            <p:strVal val="#ppt_x"/>
                                          </p:val>
                                        </p:tav>
                                      </p:tavLst>
                                    </p:anim>
                                    <p:anim calcmode="lin" valueType="num">
                                      <p:cBhvr additive="base">
                                        <p:cTn id="18" dur="500" fill="hold"/>
                                        <p:tgtEl>
                                          <p:spTgt spid="15"/>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9"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500" fill="hold"/>
                                        <p:tgtEl>
                                          <p:spTgt spid="12"/>
                                        </p:tgtEl>
                                        <p:attrNameLst>
                                          <p:attrName>ppt_x</p:attrName>
                                        </p:attrNameLst>
                                      </p:cBhvr>
                                      <p:tavLst>
                                        <p:tav tm="0">
                                          <p:val>
                                            <p:strVal val="0-#ppt_w/2"/>
                                          </p:val>
                                        </p:tav>
                                        <p:tav tm="100000">
                                          <p:val>
                                            <p:strVal val="#ppt_x"/>
                                          </p:val>
                                        </p:tav>
                                      </p:tavLst>
                                    </p:anim>
                                    <p:anim calcmode="lin" valueType="num">
                                      <p:cBhvr additive="base">
                                        <p:cTn id="23" dur="500" fill="hold"/>
                                        <p:tgtEl>
                                          <p:spTgt spid="12"/>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6">
                                            <p:bg/>
                                          </p:spTgt>
                                        </p:tgtEl>
                                        <p:attrNameLst>
                                          <p:attrName>style.visibility</p:attrName>
                                        </p:attrNameLst>
                                      </p:cBhvr>
                                      <p:to>
                                        <p:strVal val="visible"/>
                                      </p:to>
                                    </p:set>
                                    <p:animEffect transition="in" filter="fade">
                                      <p:cBhvr>
                                        <p:cTn id="27" dur="500"/>
                                        <p:tgtEl>
                                          <p:spTgt spid="6">
                                            <p:bg/>
                                          </p:spTgt>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6">
                                            <p:txEl>
                                              <p:pRg st="0" end="0"/>
                                            </p:txEl>
                                          </p:spTgt>
                                        </p:tgtEl>
                                        <p:attrNameLst>
                                          <p:attrName>style.visibility</p:attrName>
                                        </p:attrNameLst>
                                      </p:cBhvr>
                                      <p:to>
                                        <p:strVal val="visible"/>
                                      </p:to>
                                    </p:set>
                                    <p:animEffect transition="in" filter="fade">
                                      <p:cBhvr>
                                        <p:cTn id="31" dur="500"/>
                                        <p:tgtEl>
                                          <p:spTgt spid="6">
                                            <p:txEl>
                                              <p:pRg st="0" end="0"/>
                                            </p:txEl>
                                          </p:spTgt>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7">
                                            <p:bg/>
                                          </p:spTgt>
                                        </p:tgtEl>
                                        <p:attrNameLst>
                                          <p:attrName>style.visibility</p:attrName>
                                        </p:attrNameLst>
                                      </p:cBhvr>
                                      <p:to>
                                        <p:strVal val="visible"/>
                                      </p:to>
                                    </p:set>
                                    <p:animEffect transition="in" filter="fade">
                                      <p:cBhvr>
                                        <p:cTn id="35" dur="500"/>
                                        <p:tgtEl>
                                          <p:spTgt spid="7">
                                            <p:bg/>
                                          </p:spTgt>
                                        </p:tgtEl>
                                      </p:cBhvr>
                                    </p:animEffect>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7">
                                            <p:txEl>
                                              <p:pRg st="0" end="0"/>
                                            </p:txEl>
                                          </p:spTgt>
                                        </p:tgtEl>
                                        <p:attrNameLst>
                                          <p:attrName>style.visibility</p:attrName>
                                        </p:attrNameLst>
                                      </p:cBhvr>
                                      <p:to>
                                        <p:strVal val="visible"/>
                                      </p:to>
                                    </p:set>
                                    <p:animEffect transition="in" filter="fade">
                                      <p:cBhvr>
                                        <p:cTn id="39" dur="500"/>
                                        <p:tgtEl>
                                          <p:spTgt spid="7">
                                            <p:txEl>
                                              <p:pRg st="0" end="0"/>
                                            </p:txEl>
                                          </p:spTgt>
                                        </p:tgtEl>
                                      </p:cBhvr>
                                    </p:animEffect>
                                  </p:childTnLst>
                                </p:cTn>
                              </p:par>
                            </p:childTnLst>
                          </p:cTn>
                        </p:par>
                        <p:par>
                          <p:cTn id="40" fill="hold">
                            <p:stCondLst>
                              <p:cond delay="4000"/>
                            </p:stCondLst>
                            <p:childTnLst>
                              <p:par>
                                <p:cTn id="41" presetID="10" presetClass="entr" presetSubtype="0" fill="hold" grpId="0" nodeType="afterEffect">
                                  <p:stCondLst>
                                    <p:cond delay="0"/>
                                  </p:stCondLst>
                                  <p:childTnLst>
                                    <p:set>
                                      <p:cBhvr>
                                        <p:cTn id="42" dur="1" fill="hold">
                                          <p:stCondLst>
                                            <p:cond delay="0"/>
                                          </p:stCondLst>
                                        </p:cTn>
                                        <p:tgtEl>
                                          <p:spTgt spid="8">
                                            <p:bg/>
                                          </p:spTgt>
                                        </p:tgtEl>
                                        <p:attrNameLst>
                                          <p:attrName>style.visibility</p:attrName>
                                        </p:attrNameLst>
                                      </p:cBhvr>
                                      <p:to>
                                        <p:strVal val="visible"/>
                                      </p:to>
                                    </p:set>
                                    <p:animEffect transition="in" filter="fade">
                                      <p:cBhvr>
                                        <p:cTn id="43" dur="500"/>
                                        <p:tgtEl>
                                          <p:spTgt spid="8">
                                            <p:bg/>
                                          </p:spTgt>
                                        </p:tgtEl>
                                      </p:cBhvr>
                                    </p:animEffect>
                                  </p:childTnLst>
                                </p:cTn>
                              </p:par>
                            </p:childTnLst>
                          </p:cTn>
                        </p:par>
                        <p:par>
                          <p:cTn id="44" fill="hold">
                            <p:stCondLst>
                              <p:cond delay="4500"/>
                            </p:stCondLst>
                            <p:childTnLst>
                              <p:par>
                                <p:cTn id="45" presetID="10" presetClass="entr" presetSubtype="0" fill="hold" grpId="0" nodeType="afterEffect">
                                  <p:stCondLst>
                                    <p:cond delay="0"/>
                                  </p:stCondLst>
                                  <p:childTnLst>
                                    <p:set>
                                      <p:cBhvr>
                                        <p:cTn id="46" dur="1" fill="hold">
                                          <p:stCondLst>
                                            <p:cond delay="0"/>
                                          </p:stCondLst>
                                        </p:cTn>
                                        <p:tgtEl>
                                          <p:spTgt spid="8">
                                            <p:txEl>
                                              <p:pRg st="0" end="0"/>
                                            </p:txEl>
                                          </p:spTgt>
                                        </p:tgtEl>
                                        <p:attrNameLst>
                                          <p:attrName>style.visibility</p:attrName>
                                        </p:attrNameLst>
                                      </p:cBhvr>
                                      <p:to>
                                        <p:strVal val="visible"/>
                                      </p:to>
                                    </p:set>
                                    <p:animEffect transition="in" filter="fade">
                                      <p:cBhvr>
                                        <p:cTn id="47" dur="500"/>
                                        <p:tgtEl>
                                          <p:spTgt spid="8">
                                            <p:txEl>
                                              <p:pRg st="0" end="0"/>
                                            </p:txEl>
                                          </p:spTgt>
                                        </p:tgtEl>
                                      </p:cBhvr>
                                    </p:animEffect>
                                  </p:childTnLst>
                                </p:cTn>
                              </p:par>
                            </p:childTnLst>
                          </p:cTn>
                        </p:par>
                        <p:par>
                          <p:cTn id="48" fill="hold">
                            <p:stCondLst>
                              <p:cond delay="5000"/>
                            </p:stCondLst>
                            <p:childTnLst>
                              <p:par>
                                <p:cTn id="49" presetID="10" presetClass="entr" presetSubtype="0" fill="hold" grpId="0" nodeType="afterEffect">
                                  <p:stCondLst>
                                    <p:cond delay="0"/>
                                  </p:stCondLst>
                                  <p:childTnLst>
                                    <p:set>
                                      <p:cBhvr>
                                        <p:cTn id="50" dur="1" fill="hold">
                                          <p:stCondLst>
                                            <p:cond delay="0"/>
                                          </p:stCondLst>
                                        </p:cTn>
                                        <p:tgtEl>
                                          <p:spTgt spid="5">
                                            <p:bg/>
                                          </p:spTgt>
                                        </p:tgtEl>
                                        <p:attrNameLst>
                                          <p:attrName>style.visibility</p:attrName>
                                        </p:attrNameLst>
                                      </p:cBhvr>
                                      <p:to>
                                        <p:strVal val="visible"/>
                                      </p:to>
                                    </p:set>
                                    <p:animEffect transition="in" filter="fade">
                                      <p:cBhvr>
                                        <p:cTn id="51" dur="500"/>
                                        <p:tgtEl>
                                          <p:spTgt spid="5">
                                            <p:bg/>
                                          </p:spTgt>
                                        </p:tgtEl>
                                      </p:cBhvr>
                                    </p:animEffect>
                                  </p:childTnLst>
                                </p:cTn>
                              </p:par>
                            </p:childTnLst>
                          </p:cTn>
                        </p:par>
                        <p:par>
                          <p:cTn id="52" fill="hold">
                            <p:stCondLst>
                              <p:cond delay="5500"/>
                            </p:stCondLst>
                            <p:childTnLst>
                              <p:par>
                                <p:cTn id="53" presetID="10" presetClass="entr" presetSubtype="0" fill="hold" grpId="0" nodeType="afterEffect">
                                  <p:stCondLst>
                                    <p:cond delay="0"/>
                                  </p:stCondLst>
                                  <p:childTnLst>
                                    <p:set>
                                      <p:cBhvr>
                                        <p:cTn id="54" dur="1" fill="hold">
                                          <p:stCondLst>
                                            <p:cond delay="0"/>
                                          </p:stCondLst>
                                        </p:cTn>
                                        <p:tgtEl>
                                          <p:spTgt spid="5">
                                            <p:txEl>
                                              <p:pRg st="0" end="0"/>
                                            </p:txEl>
                                          </p:spTgt>
                                        </p:tgtEl>
                                        <p:attrNameLst>
                                          <p:attrName>style.visibility</p:attrName>
                                        </p:attrNameLst>
                                      </p:cBhvr>
                                      <p:to>
                                        <p:strVal val="visible"/>
                                      </p:to>
                                    </p:set>
                                    <p:animEffect transition="in" filter="fade">
                                      <p:cBhvr>
                                        <p:cTn id="55" dur="500"/>
                                        <p:tgtEl>
                                          <p:spTgt spid="5">
                                            <p:txEl>
                                              <p:pRg st="0" end="0"/>
                                            </p:txEl>
                                          </p:spTgt>
                                        </p:tgtEl>
                                      </p:cBhvr>
                                    </p:animEffect>
                                  </p:childTnLst>
                                </p:cTn>
                              </p:par>
                            </p:childTnLst>
                          </p:cTn>
                        </p:par>
                        <p:par>
                          <p:cTn id="56" fill="hold">
                            <p:stCondLst>
                              <p:cond delay="6000"/>
                            </p:stCondLst>
                            <p:childTnLst>
                              <p:par>
                                <p:cTn id="57" presetID="10" presetClass="entr" presetSubtype="0" fill="hold" grpId="0" nodeType="afterEffect">
                                  <p:stCondLst>
                                    <p:cond delay="0"/>
                                  </p:stCondLst>
                                  <p:childTnLst>
                                    <p:set>
                                      <p:cBhvr>
                                        <p:cTn id="58" dur="1" fill="hold">
                                          <p:stCondLst>
                                            <p:cond delay="0"/>
                                          </p:stCondLst>
                                        </p:cTn>
                                        <p:tgtEl>
                                          <p:spTgt spid="4">
                                            <p:bg/>
                                          </p:spTgt>
                                        </p:tgtEl>
                                        <p:attrNameLst>
                                          <p:attrName>style.visibility</p:attrName>
                                        </p:attrNameLst>
                                      </p:cBhvr>
                                      <p:to>
                                        <p:strVal val="visible"/>
                                      </p:to>
                                    </p:set>
                                    <p:animEffect transition="in" filter="fade">
                                      <p:cBhvr>
                                        <p:cTn id="59" dur="500"/>
                                        <p:tgtEl>
                                          <p:spTgt spid="4">
                                            <p:bg/>
                                          </p:spTgt>
                                        </p:tgtEl>
                                      </p:cBhvr>
                                    </p:animEffect>
                                  </p:childTnLst>
                                </p:cTn>
                              </p:par>
                            </p:childTnLst>
                          </p:cTn>
                        </p:par>
                        <p:par>
                          <p:cTn id="60" fill="hold">
                            <p:stCondLst>
                              <p:cond delay="6500"/>
                            </p:stCondLst>
                            <p:childTnLst>
                              <p:par>
                                <p:cTn id="61" presetID="10" presetClass="entr" presetSubtype="0" fill="hold" grpId="0" nodeType="afterEffect">
                                  <p:stCondLst>
                                    <p:cond delay="0"/>
                                  </p:stCondLst>
                                  <p:childTnLst>
                                    <p:set>
                                      <p:cBhvr>
                                        <p:cTn id="62" dur="1" fill="hold">
                                          <p:stCondLst>
                                            <p:cond delay="0"/>
                                          </p:stCondLst>
                                        </p:cTn>
                                        <p:tgtEl>
                                          <p:spTgt spid="4">
                                            <p:txEl>
                                              <p:pRg st="0" end="0"/>
                                            </p:txEl>
                                          </p:spTgt>
                                        </p:tgtEl>
                                        <p:attrNameLst>
                                          <p:attrName>style.visibility</p:attrName>
                                        </p:attrNameLst>
                                      </p:cBhvr>
                                      <p:to>
                                        <p:strVal val="visible"/>
                                      </p:to>
                                    </p:set>
                                    <p:animEffect transition="in" filter="fade">
                                      <p:cBhvr>
                                        <p:cTn id="63" dur="500"/>
                                        <p:tgtEl>
                                          <p:spTgt spid="4">
                                            <p:txEl>
                                              <p:pRg st="0" end="0"/>
                                            </p:txEl>
                                          </p:spTgt>
                                        </p:tgtEl>
                                      </p:cBhvr>
                                    </p:animEffect>
                                  </p:childTnLst>
                                </p:cTn>
                              </p:par>
                            </p:childTnLst>
                          </p:cTn>
                        </p:par>
                        <p:par>
                          <p:cTn id="64" fill="hold">
                            <p:stCondLst>
                              <p:cond delay="7000"/>
                            </p:stCondLst>
                            <p:childTnLst>
                              <p:par>
                                <p:cTn id="65" presetID="10" presetClass="entr" presetSubtype="0" fill="hold" grpId="0" nodeType="afterEffect">
                                  <p:stCondLst>
                                    <p:cond delay="0"/>
                                  </p:stCondLst>
                                  <p:childTnLst>
                                    <p:set>
                                      <p:cBhvr>
                                        <p:cTn id="66" dur="1" fill="hold">
                                          <p:stCondLst>
                                            <p:cond delay="0"/>
                                          </p:stCondLst>
                                        </p:cTn>
                                        <p:tgtEl>
                                          <p:spTgt spid="10">
                                            <p:bg/>
                                          </p:spTgt>
                                        </p:tgtEl>
                                        <p:attrNameLst>
                                          <p:attrName>style.visibility</p:attrName>
                                        </p:attrNameLst>
                                      </p:cBhvr>
                                      <p:to>
                                        <p:strVal val="visible"/>
                                      </p:to>
                                    </p:set>
                                    <p:animEffect transition="in" filter="fade">
                                      <p:cBhvr>
                                        <p:cTn id="67" dur="500"/>
                                        <p:tgtEl>
                                          <p:spTgt spid="10">
                                            <p:bg/>
                                          </p:spTgt>
                                        </p:tgtEl>
                                      </p:cBhvr>
                                    </p:animEffect>
                                  </p:childTnLst>
                                </p:cTn>
                              </p:par>
                            </p:childTnLst>
                          </p:cTn>
                        </p:par>
                        <p:par>
                          <p:cTn id="68" fill="hold">
                            <p:stCondLst>
                              <p:cond delay="7500"/>
                            </p:stCondLst>
                            <p:childTnLst>
                              <p:par>
                                <p:cTn id="69" presetID="10" presetClass="entr" presetSubtype="0" fill="hold" grpId="0" nodeType="afterEffect">
                                  <p:stCondLst>
                                    <p:cond delay="0"/>
                                  </p:stCondLst>
                                  <p:childTnLst>
                                    <p:set>
                                      <p:cBhvr>
                                        <p:cTn id="70" dur="1" fill="hold">
                                          <p:stCondLst>
                                            <p:cond delay="0"/>
                                          </p:stCondLst>
                                        </p:cTn>
                                        <p:tgtEl>
                                          <p:spTgt spid="10">
                                            <p:txEl>
                                              <p:pRg st="0" end="0"/>
                                            </p:txEl>
                                          </p:spTgt>
                                        </p:tgtEl>
                                        <p:attrNameLst>
                                          <p:attrName>style.visibility</p:attrName>
                                        </p:attrNameLst>
                                      </p:cBhvr>
                                      <p:to>
                                        <p:strVal val="visible"/>
                                      </p:to>
                                    </p:set>
                                    <p:animEffect transition="in" filter="fade">
                                      <p:cBhvr>
                                        <p:cTn id="71"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animBg="1"/>
      <p:bldP spid="5" grpId="0" build="allAtOnce" animBg="1"/>
      <p:bldP spid="6" grpId="0" build="allAtOnce" animBg="1"/>
      <p:bldP spid="7" grpId="0" build="allAtOnce" animBg="1"/>
      <p:bldP spid="8" grpId="0" build="allAtOnce" animBg="1"/>
      <p:bldP spid="10" grpId="0" build="allAtOnce"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4800" y="762000"/>
            <a:ext cx="8786380" cy="707886"/>
          </a:xfrm>
          <a:prstGeom prst="rect">
            <a:avLst/>
          </a:prstGeom>
        </p:spPr>
        <p:txBody>
          <a:bodyPr wrap="none">
            <a:spAutoFit/>
          </a:bodyPr>
          <a:lstStyle/>
          <a:p>
            <a:r>
              <a:rPr lang="az-Latn-AZ" sz="4000" dirty="0" smtClean="0"/>
              <a:t>Molekulyar fizika tədris laboratoriyası</a:t>
            </a:r>
            <a:endParaRPr lang="ru-RU" sz="4000" dirty="0"/>
          </a:p>
        </p:txBody>
      </p:sp>
      <p:sp>
        <p:nvSpPr>
          <p:cNvPr id="3" name="TextBox 2"/>
          <p:cNvSpPr txBox="1"/>
          <p:nvPr/>
        </p:nvSpPr>
        <p:spPr>
          <a:xfrm>
            <a:off x="3276600" y="1447800"/>
            <a:ext cx="2683748" cy="584775"/>
          </a:xfrm>
          <a:prstGeom prst="rect">
            <a:avLst/>
          </a:prstGeom>
          <a:noFill/>
        </p:spPr>
        <p:txBody>
          <a:bodyPr wrap="none" rtlCol="0">
            <a:spAutoFit/>
          </a:bodyPr>
          <a:lstStyle/>
          <a:p>
            <a:r>
              <a:rPr lang="az-Latn-AZ" sz="3200" b="1" i="1" u="sng" dirty="0" smtClean="0">
                <a:solidFill>
                  <a:schemeClr val="tx2"/>
                </a:solidFill>
                <a:latin typeface="Times New Roman" pitchFamily="18" charset="0"/>
                <a:cs typeface="Times New Roman" pitchFamily="18" charset="0"/>
              </a:rPr>
              <a:t>İşlərin siyahısı</a:t>
            </a:r>
            <a:endParaRPr lang="ru-RU" sz="3200" b="1" i="1" u="sng" dirty="0" smtClean="0">
              <a:solidFill>
                <a:schemeClr val="tx2"/>
              </a:solidFill>
              <a:latin typeface="Times New Roman" pitchFamily="18" charset="0"/>
              <a:cs typeface="Times New Roman" pitchFamily="18" charset="0"/>
            </a:endParaRPr>
          </a:p>
        </p:txBody>
      </p:sp>
      <p:sp>
        <p:nvSpPr>
          <p:cNvPr id="4" name="Прямоугольник 3"/>
          <p:cNvSpPr/>
          <p:nvPr/>
        </p:nvSpPr>
        <p:spPr>
          <a:xfrm>
            <a:off x="228600" y="6019800"/>
            <a:ext cx="2667000" cy="584775"/>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r>
              <a:rPr lang="az-Latn-AZ" sz="1600" b="1" i="1" dirty="0" smtClean="0">
                <a:latin typeface="Times New Roman" pitchFamily="18" charset="0"/>
                <a:cs typeface="Times New Roman" pitchFamily="18" charset="0"/>
              </a:rPr>
              <a:t>Səthi gərilmə əmsalının damcı üsulu  təyini</a:t>
            </a:r>
            <a:endParaRPr lang="ru-RU" sz="1600" dirty="0">
              <a:latin typeface="Times New Roman" pitchFamily="18" charset="0"/>
              <a:cs typeface="Times New Roman" pitchFamily="18" charset="0"/>
            </a:endParaRPr>
          </a:p>
        </p:txBody>
      </p:sp>
      <p:sp>
        <p:nvSpPr>
          <p:cNvPr id="5" name="Прямоугольник 4"/>
          <p:cNvSpPr/>
          <p:nvPr/>
        </p:nvSpPr>
        <p:spPr>
          <a:xfrm>
            <a:off x="228600" y="3962400"/>
            <a:ext cx="2667000" cy="584775"/>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r"/>
            <a:r>
              <a:rPr lang="az-Latn-AZ" sz="1600" b="1" i="1" dirty="0" smtClean="0">
                <a:latin typeface="Times New Roman" pitchFamily="18" charset="0"/>
                <a:cs typeface="Times New Roman" pitchFamily="18" charset="0"/>
              </a:rPr>
              <a:t>Səthi gərilmə əmsalının katetometr vasitəsilə  təyini</a:t>
            </a:r>
            <a:endParaRPr lang="ru-RU" sz="1600" dirty="0">
              <a:latin typeface="Times New Roman" pitchFamily="18" charset="0"/>
              <a:cs typeface="Times New Roman" pitchFamily="18" charset="0"/>
            </a:endParaRPr>
          </a:p>
        </p:txBody>
      </p:sp>
      <p:sp>
        <p:nvSpPr>
          <p:cNvPr id="6" name="Прямоугольник 5"/>
          <p:cNvSpPr/>
          <p:nvPr/>
        </p:nvSpPr>
        <p:spPr>
          <a:xfrm>
            <a:off x="228600" y="4724400"/>
            <a:ext cx="2667000" cy="584775"/>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r>
              <a:rPr lang="az-Latn-AZ" sz="1600" b="1" i="1" dirty="0" smtClean="0">
                <a:latin typeface="Times New Roman" pitchFamily="18" charset="0"/>
                <a:cs typeface="Times New Roman" pitchFamily="18" charset="0"/>
              </a:rPr>
              <a:t>Səthi gərilmə əmsalının  kompensasiya üsulu ilə təyini</a:t>
            </a:r>
            <a:endParaRPr lang="ru-RU" sz="1600" dirty="0">
              <a:latin typeface="Times New Roman" pitchFamily="18" charset="0"/>
              <a:cs typeface="Times New Roman" pitchFamily="18" charset="0"/>
            </a:endParaRPr>
          </a:p>
        </p:txBody>
      </p:sp>
      <p:sp>
        <p:nvSpPr>
          <p:cNvPr id="7" name="Прямоугольник 6"/>
          <p:cNvSpPr/>
          <p:nvPr/>
        </p:nvSpPr>
        <p:spPr>
          <a:xfrm>
            <a:off x="3124200" y="4495800"/>
            <a:ext cx="5638800" cy="584775"/>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r"/>
            <a:r>
              <a:rPr lang="az-Latn-AZ" sz="1600" b="1" i="1" dirty="0" smtClean="0">
                <a:latin typeface="Times New Roman" pitchFamily="18" charset="0"/>
                <a:cs typeface="Times New Roman" pitchFamily="18" charset="0"/>
              </a:rPr>
              <a:t>Qazların xüsusi istilik tutumları nisbətinin Kleman-Dezorma üsulu ilə təyini</a:t>
            </a:r>
            <a:endParaRPr lang="ru-RU" sz="1600" dirty="0">
              <a:latin typeface="Times New Roman" pitchFamily="18" charset="0"/>
              <a:cs typeface="Times New Roman" pitchFamily="18" charset="0"/>
            </a:endParaRPr>
          </a:p>
        </p:txBody>
      </p:sp>
      <p:sp>
        <p:nvSpPr>
          <p:cNvPr id="8" name="Прямоугольник 7"/>
          <p:cNvSpPr/>
          <p:nvPr/>
        </p:nvSpPr>
        <p:spPr>
          <a:xfrm>
            <a:off x="228600" y="5486400"/>
            <a:ext cx="2659702" cy="338554"/>
          </a:xfrm>
          <a:prstGeom prst="rect">
            <a:avLst/>
          </a:prstGeom>
        </p:spPr>
        <p:style>
          <a:lnRef idx="1">
            <a:schemeClr val="accent5"/>
          </a:lnRef>
          <a:fillRef idx="2">
            <a:schemeClr val="accent5"/>
          </a:fillRef>
          <a:effectRef idx="1">
            <a:schemeClr val="accent5"/>
          </a:effectRef>
          <a:fontRef idx="minor">
            <a:schemeClr val="dk1"/>
          </a:fontRef>
        </p:style>
        <p:txBody>
          <a:bodyPr wrap="none">
            <a:spAutoFit/>
          </a:bodyPr>
          <a:lstStyle/>
          <a:p>
            <a:r>
              <a:rPr lang="az-Latn-AZ" sz="1600" b="1" i="1" dirty="0" smtClean="0">
                <a:latin typeface="Times New Roman" pitchFamily="18" charset="0"/>
                <a:cs typeface="Times New Roman" pitchFamily="18" charset="0"/>
              </a:rPr>
              <a:t>Universal qaz sabitinin təyini</a:t>
            </a:r>
            <a:endParaRPr lang="ru-RU" sz="1600" dirty="0">
              <a:latin typeface="Times New Roman" pitchFamily="18" charset="0"/>
              <a:cs typeface="Times New Roman" pitchFamily="18" charset="0"/>
            </a:endParaRPr>
          </a:p>
        </p:txBody>
      </p:sp>
      <p:pic>
        <p:nvPicPr>
          <p:cNvPr id="9" name="Рисунок 8" descr="078.JPG"/>
          <p:cNvPicPr>
            <a:picLocks noChangeAspect="1"/>
          </p:cNvPicPr>
          <p:nvPr/>
        </p:nvPicPr>
        <p:blipFill>
          <a:blip r:embed="rId2" cstate="print"/>
          <a:srcRect l="2500" t="58568" r="4167" b="15003"/>
          <a:stretch>
            <a:fillRect/>
          </a:stretch>
        </p:blipFill>
        <p:spPr>
          <a:xfrm>
            <a:off x="3124200" y="5334000"/>
            <a:ext cx="5638800" cy="1371600"/>
          </a:xfrm>
          <a:prstGeom prst="rect">
            <a:avLst/>
          </a:prstGeom>
          <a:ln>
            <a:solidFill>
              <a:schemeClr val="accent1"/>
            </a:solidFill>
          </a:ln>
          <a:effectLst>
            <a:outerShdw blurRad="190500" algn="tl" rotWithShape="0">
              <a:srgbClr val="000000">
                <a:alpha val="70000"/>
              </a:srgbClr>
            </a:outerShdw>
          </a:effectLst>
        </p:spPr>
      </p:pic>
      <p:pic>
        <p:nvPicPr>
          <p:cNvPr id="10" name="Рисунок 9" descr="087.JPG"/>
          <p:cNvPicPr>
            <a:picLocks noChangeAspect="1"/>
          </p:cNvPicPr>
          <p:nvPr/>
        </p:nvPicPr>
        <p:blipFill>
          <a:blip r:embed="rId3" cstate="print"/>
          <a:srcRect l="3226" t="21594" r="4301" b="2106"/>
          <a:stretch>
            <a:fillRect/>
          </a:stretch>
        </p:blipFill>
        <p:spPr>
          <a:xfrm>
            <a:off x="228600" y="2133600"/>
            <a:ext cx="2667000" cy="1600200"/>
          </a:xfrm>
          <a:prstGeom prst="rect">
            <a:avLst/>
          </a:prstGeom>
          <a:ln>
            <a:solidFill>
              <a:schemeClr val="accent1"/>
            </a:solidFill>
          </a:ln>
          <a:effectLst>
            <a:outerShdw blurRad="190500" algn="tl" rotWithShape="0">
              <a:srgbClr val="000000">
                <a:alpha val="70000"/>
              </a:srgbClr>
            </a:outerShdw>
          </a:effectLst>
        </p:spPr>
      </p:pic>
      <p:pic>
        <p:nvPicPr>
          <p:cNvPr id="11" name="Рисунок 10" descr="111.JPG"/>
          <p:cNvPicPr>
            <a:picLocks noChangeAspect="1"/>
          </p:cNvPicPr>
          <p:nvPr/>
        </p:nvPicPr>
        <p:blipFill>
          <a:blip r:embed="rId4" cstate="print"/>
          <a:srcRect t="42190" b="19376"/>
          <a:stretch>
            <a:fillRect/>
          </a:stretch>
        </p:blipFill>
        <p:spPr>
          <a:xfrm>
            <a:off x="3124200" y="2133600"/>
            <a:ext cx="5638800" cy="2057400"/>
          </a:xfrm>
          <a:prstGeom prst="rect">
            <a:avLst/>
          </a:prstGeom>
          <a:ln>
            <a:solidFill>
              <a:schemeClr val="accent1"/>
            </a:solidFill>
          </a:ln>
          <a:effectLst>
            <a:outerShdw blurRad="190500" algn="tl" rotWithShape="0">
              <a:srgbClr val="000000">
                <a:alpha val="70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down)">
                                      <p:cBhvr>
                                        <p:cTn id="11" dur="500"/>
                                        <p:tgtEl>
                                          <p:spTgt spid="11"/>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down)">
                                      <p:cBhvr>
                                        <p:cTn id="15" dur="500"/>
                                        <p:tgtEl>
                                          <p:spTgt spid="9"/>
                                        </p:tgtEl>
                                      </p:cBhvr>
                                    </p:animEffect>
                                  </p:childTnLst>
                                </p:cTn>
                              </p:par>
                            </p:childTnLst>
                          </p:cTn>
                        </p:par>
                        <p:par>
                          <p:cTn id="16" fill="hold">
                            <p:stCondLst>
                              <p:cond delay="1500"/>
                            </p:stCondLst>
                            <p:childTnLst>
                              <p:par>
                                <p:cTn id="17" presetID="2" presetClass="entr" presetSubtype="4" fill="hold" grpId="0" nodeType="afterEffect">
                                  <p:stCondLst>
                                    <p:cond delay="0"/>
                                  </p:stCondLst>
                                  <p:childTnLst>
                                    <p:set>
                                      <p:cBhvr>
                                        <p:cTn id="18" dur="1" fill="hold">
                                          <p:stCondLst>
                                            <p:cond delay="0"/>
                                          </p:stCondLst>
                                        </p:cTn>
                                        <p:tgtEl>
                                          <p:spTgt spid="5">
                                            <p:bg/>
                                          </p:spTgt>
                                        </p:tgtEl>
                                        <p:attrNameLst>
                                          <p:attrName>style.visibility</p:attrName>
                                        </p:attrNameLst>
                                      </p:cBhvr>
                                      <p:to>
                                        <p:strVal val="visible"/>
                                      </p:to>
                                    </p:set>
                                    <p:anim calcmode="lin" valueType="num">
                                      <p:cBhvr additive="base">
                                        <p:cTn id="19" dur="500" fill="hold"/>
                                        <p:tgtEl>
                                          <p:spTgt spid="5">
                                            <p:bg/>
                                          </p:spTgt>
                                        </p:tgtEl>
                                        <p:attrNameLst>
                                          <p:attrName>ppt_x</p:attrName>
                                        </p:attrNameLst>
                                      </p:cBhvr>
                                      <p:tavLst>
                                        <p:tav tm="0">
                                          <p:val>
                                            <p:strVal val="#ppt_x"/>
                                          </p:val>
                                        </p:tav>
                                        <p:tav tm="100000">
                                          <p:val>
                                            <p:strVal val="#ppt_x"/>
                                          </p:val>
                                        </p:tav>
                                      </p:tavLst>
                                    </p:anim>
                                    <p:anim calcmode="lin" valueType="num">
                                      <p:cBhvr additive="base">
                                        <p:cTn id="20" dur="500" fill="hold"/>
                                        <p:tgtEl>
                                          <p:spTgt spid="5">
                                            <p:bg/>
                                          </p:spTgt>
                                        </p:tgtEl>
                                        <p:attrNameLst>
                                          <p:attrName>ppt_y</p:attrName>
                                        </p:attrNameLst>
                                      </p:cBhvr>
                                      <p:tavLst>
                                        <p:tav tm="0">
                                          <p:val>
                                            <p:strVal val="1+#ppt_h/2"/>
                                          </p:val>
                                        </p:tav>
                                        <p:tav tm="100000">
                                          <p:val>
                                            <p:strVal val="#ppt_y"/>
                                          </p:val>
                                        </p:tav>
                                      </p:tavLst>
                                    </p:anim>
                                  </p:childTnLst>
                                </p:cTn>
                              </p:par>
                            </p:childTnLst>
                          </p:cTn>
                        </p:par>
                        <p:par>
                          <p:cTn id="21" fill="hold">
                            <p:stCondLst>
                              <p:cond delay="2000"/>
                            </p:stCondLst>
                            <p:childTnLst>
                              <p:par>
                                <p:cTn id="22" presetID="2" presetClass="entr" presetSubtype="4" fill="hold" grpId="0" nodeType="afterEffect">
                                  <p:stCondLst>
                                    <p:cond delay="0"/>
                                  </p:stCondLst>
                                  <p:childTnLst>
                                    <p:set>
                                      <p:cBhvr>
                                        <p:cTn id="23" dur="1" fill="hold">
                                          <p:stCondLst>
                                            <p:cond delay="0"/>
                                          </p:stCondLst>
                                        </p:cTn>
                                        <p:tgtEl>
                                          <p:spTgt spid="5">
                                            <p:txEl>
                                              <p:pRg st="0" end="0"/>
                                            </p:txEl>
                                          </p:spTgt>
                                        </p:tgtEl>
                                        <p:attrNameLst>
                                          <p:attrName>style.visibility</p:attrName>
                                        </p:attrNameLst>
                                      </p:cBhvr>
                                      <p:to>
                                        <p:strVal val="visible"/>
                                      </p:to>
                                    </p:set>
                                    <p:anim calcmode="lin" valueType="num">
                                      <p:cBhvr additive="base">
                                        <p:cTn id="24"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2" presetClass="entr" presetSubtype="4" fill="hold" grpId="0" nodeType="afterEffect">
                                  <p:stCondLst>
                                    <p:cond delay="0"/>
                                  </p:stCondLst>
                                  <p:childTnLst>
                                    <p:set>
                                      <p:cBhvr>
                                        <p:cTn id="28" dur="1" fill="hold">
                                          <p:stCondLst>
                                            <p:cond delay="0"/>
                                          </p:stCondLst>
                                        </p:cTn>
                                        <p:tgtEl>
                                          <p:spTgt spid="6">
                                            <p:bg/>
                                          </p:spTgt>
                                        </p:tgtEl>
                                        <p:attrNameLst>
                                          <p:attrName>style.visibility</p:attrName>
                                        </p:attrNameLst>
                                      </p:cBhvr>
                                      <p:to>
                                        <p:strVal val="visible"/>
                                      </p:to>
                                    </p:set>
                                    <p:anim calcmode="lin" valueType="num">
                                      <p:cBhvr additive="base">
                                        <p:cTn id="29" dur="500" fill="hold"/>
                                        <p:tgtEl>
                                          <p:spTgt spid="6">
                                            <p:bg/>
                                          </p:spTgt>
                                        </p:tgtEl>
                                        <p:attrNameLst>
                                          <p:attrName>ppt_x</p:attrName>
                                        </p:attrNameLst>
                                      </p:cBhvr>
                                      <p:tavLst>
                                        <p:tav tm="0">
                                          <p:val>
                                            <p:strVal val="#ppt_x"/>
                                          </p:val>
                                        </p:tav>
                                        <p:tav tm="100000">
                                          <p:val>
                                            <p:strVal val="#ppt_x"/>
                                          </p:val>
                                        </p:tav>
                                      </p:tavLst>
                                    </p:anim>
                                    <p:anim calcmode="lin" valueType="num">
                                      <p:cBhvr additive="base">
                                        <p:cTn id="30" dur="500" fill="hold"/>
                                        <p:tgtEl>
                                          <p:spTgt spid="6">
                                            <p:bg/>
                                          </p:spTgt>
                                        </p:tgtEl>
                                        <p:attrNameLst>
                                          <p:attrName>ppt_y</p:attrName>
                                        </p:attrNameLst>
                                      </p:cBhvr>
                                      <p:tavLst>
                                        <p:tav tm="0">
                                          <p:val>
                                            <p:strVal val="1+#ppt_h/2"/>
                                          </p:val>
                                        </p:tav>
                                        <p:tav tm="100000">
                                          <p:val>
                                            <p:strVal val="#ppt_y"/>
                                          </p:val>
                                        </p:tav>
                                      </p:tavLst>
                                    </p:anim>
                                  </p:childTnLst>
                                </p:cTn>
                              </p:par>
                            </p:childTnLst>
                          </p:cTn>
                        </p:par>
                        <p:par>
                          <p:cTn id="31" fill="hold">
                            <p:stCondLst>
                              <p:cond delay="3000"/>
                            </p:stCondLst>
                            <p:childTnLst>
                              <p:par>
                                <p:cTn id="32" presetID="2" presetClass="entr" presetSubtype="4" fill="hold" grpId="0" nodeType="afterEffect">
                                  <p:stCondLst>
                                    <p:cond delay="0"/>
                                  </p:stCondLst>
                                  <p:childTnLst>
                                    <p:set>
                                      <p:cBhvr>
                                        <p:cTn id="33" dur="1" fill="hold">
                                          <p:stCondLst>
                                            <p:cond delay="0"/>
                                          </p:stCondLst>
                                        </p:cTn>
                                        <p:tgtEl>
                                          <p:spTgt spid="6">
                                            <p:txEl>
                                              <p:pRg st="0" end="0"/>
                                            </p:txEl>
                                          </p:spTgt>
                                        </p:tgtEl>
                                        <p:attrNameLst>
                                          <p:attrName>style.visibility</p:attrName>
                                        </p:attrNameLst>
                                      </p:cBhvr>
                                      <p:to>
                                        <p:strVal val="visible"/>
                                      </p:to>
                                    </p:set>
                                    <p:anim calcmode="lin" valueType="num">
                                      <p:cBhvr additive="base">
                                        <p:cTn id="34"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par>
                          <p:cTn id="36" fill="hold">
                            <p:stCondLst>
                              <p:cond delay="3500"/>
                            </p:stCondLst>
                            <p:childTnLst>
                              <p:par>
                                <p:cTn id="37" presetID="2" presetClass="entr" presetSubtype="4" fill="hold" grpId="0" nodeType="afterEffect">
                                  <p:stCondLst>
                                    <p:cond delay="0"/>
                                  </p:stCondLst>
                                  <p:childTnLst>
                                    <p:set>
                                      <p:cBhvr>
                                        <p:cTn id="38" dur="1" fill="hold">
                                          <p:stCondLst>
                                            <p:cond delay="0"/>
                                          </p:stCondLst>
                                        </p:cTn>
                                        <p:tgtEl>
                                          <p:spTgt spid="8">
                                            <p:bg/>
                                          </p:spTgt>
                                        </p:tgtEl>
                                        <p:attrNameLst>
                                          <p:attrName>style.visibility</p:attrName>
                                        </p:attrNameLst>
                                      </p:cBhvr>
                                      <p:to>
                                        <p:strVal val="visible"/>
                                      </p:to>
                                    </p:set>
                                    <p:anim calcmode="lin" valueType="num">
                                      <p:cBhvr additive="base">
                                        <p:cTn id="39" dur="500" fill="hold"/>
                                        <p:tgtEl>
                                          <p:spTgt spid="8">
                                            <p:bg/>
                                          </p:spTgt>
                                        </p:tgtEl>
                                        <p:attrNameLst>
                                          <p:attrName>ppt_x</p:attrName>
                                        </p:attrNameLst>
                                      </p:cBhvr>
                                      <p:tavLst>
                                        <p:tav tm="0">
                                          <p:val>
                                            <p:strVal val="#ppt_x"/>
                                          </p:val>
                                        </p:tav>
                                        <p:tav tm="100000">
                                          <p:val>
                                            <p:strVal val="#ppt_x"/>
                                          </p:val>
                                        </p:tav>
                                      </p:tavLst>
                                    </p:anim>
                                    <p:anim calcmode="lin" valueType="num">
                                      <p:cBhvr additive="base">
                                        <p:cTn id="40" dur="500" fill="hold"/>
                                        <p:tgtEl>
                                          <p:spTgt spid="8">
                                            <p:bg/>
                                          </p:spTgt>
                                        </p:tgtEl>
                                        <p:attrNameLst>
                                          <p:attrName>ppt_y</p:attrName>
                                        </p:attrNameLst>
                                      </p:cBhvr>
                                      <p:tavLst>
                                        <p:tav tm="0">
                                          <p:val>
                                            <p:strVal val="1+#ppt_h/2"/>
                                          </p:val>
                                        </p:tav>
                                        <p:tav tm="100000">
                                          <p:val>
                                            <p:strVal val="#ppt_y"/>
                                          </p:val>
                                        </p:tav>
                                      </p:tavLst>
                                    </p:anim>
                                  </p:childTnLst>
                                </p:cTn>
                              </p:par>
                            </p:childTnLst>
                          </p:cTn>
                        </p:par>
                        <p:par>
                          <p:cTn id="41" fill="hold">
                            <p:stCondLst>
                              <p:cond delay="4000"/>
                            </p:stCondLst>
                            <p:childTnLst>
                              <p:par>
                                <p:cTn id="42" presetID="2" presetClass="entr" presetSubtype="4" fill="hold" grpId="0" nodeType="afterEffect">
                                  <p:stCondLst>
                                    <p:cond delay="0"/>
                                  </p:stCondLst>
                                  <p:childTnLst>
                                    <p:set>
                                      <p:cBhvr>
                                        <p:cTn id="43" dur="1" fill="hold">
                                          <p:stCondLst>
                                            <p:cond delay="0"/>
                                          </p:stCondLst>
                                        </p:cTn>
                                        <p:tgtEl>
                                          <p:spTgt spid="8">
                                            <p:txEl>
                                              <p:pRg st="0" end="0"/>
                                            </p:txEl>
                                          </p:spTgt>
                                        </p:tgtEl>
                                        <p:attrNameLst>
                                          <p:attrName>style.visibility</p:attrName>
                                        </p:attrNameLst>
                                      </p:cBhvr>
                                      <p:to>
                                        <p:strVal val="visible"/>
                                      </p:to>
                                    </p:set>
                                    <p:anim calcmode="lin" valueType="num">
                                      <p:cBhvr additive="base">
                                        <p:cTn id="44"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par>
                          <p:cTn id="46" fill="hold">
                            <p:stCondLst>
                              <p:cond delay="4500"/>
                            </p:stCondLst>
                            <p:childTnLst>
                              <p:par>
                                <p:cTn id="47" presetID="2" presetClass="entr" presetSubtype="4" fill="hold" grpId="0" nodeType="afterEffect">
                                  <p:stCondLst>
                                    <p:cond delay="0"/>
                                  </p:stCondLst>
                                  <p:childTnLst>
                                    <p:set>
                                      <p:cBhvr>
                                        <p:cTn id="48" dur="1" fill="hold">
                                          <p:stCondLst>
                                            <p:cond delay="0"/>
                                          </p:stCondLst>
                                        </p:cTn>
                                        <p:tgtEl>
                                          <p:spTgt spid="4">
                                            <p:bg/>
                                          </p:spTgt>
                                        </p:tgtEl>
                                        <p:attrNameLst>
                                          <p:attrName>style.visibility</p:attrName>
                                        </p:attrNameLst>
                                      </p:cBhvr>
                                      <p:to>
                                        <p:strVal val="visible"/>
                                      </p:to>
                                    </p:set>
                                    <p:anim calcmode="lin" valueType="num">
                                      <p:cBhvr additive="base">
                                        <p:cTn id="49" dur="500" fill="hold"/>
                                        <p:tgtEl>
                                          <p:spTgt spid="4">
                                            <p:bg/>
                                          </p:spTgt>
                                        </p:tgtEl>
                                        <p:attrNameLst>
                                          <p:attrName>ppt_x</p:attrName>
                                        </p:attrNameLst>
                                      </p:cBhvr>
                                      <p:tavLst>
                                        <p:tav tm="0">
                                          <p:val>
                                            <p:strVal val="#ppt_x"/>
                                          </p:val>
                                        </p:tav>
                                        <p:tav tm="100000">
                                          <p:val>
                                            <p:strVal val="#ppt_x"/>
                                          </p:val>
                                        </p:tav>
                                      </p:tavLst>
                                    </p:anim>
                                    <p:anim calcmode="lin" valueType="num">
                                      <p:cBhvr additive="base">
                                        <p:cTn id="50" dur="500" fill="hold"/>
                                        <p:tgtEl>
                                          <p:spTgt spid="4">
                                            <p:bg/>
                                          </p:spTgt>
                                        </p:tgtEl>
                                        <p:attrNameLst>
                                          <p:attrName>ppt_y</p:attrName>
                                        </p:attrNameLst>
                                      </p:cBhvr>
                                      <p:tavLst>
                                        <p:tav tm="0">
                                          <p:val>
                                            <p:strVal val="1+#ppt_h/2"/>
                                          </p:val>
                                        </p:tav>
                                        <p:tav tm="100000">
                                          <p:val>
                                            <p:strVal val="#ppt_y"/>
                                          </p:val>
                                        </p:tav>
                                      </p:tavLst>
                                    </p:anim>
                                  </p:childTnLst>
                                </p:cTn>
                              </p:par>
                            </p:childTnLst>
                          </p:cTn>
                        </p:par>
                        <p:par>
                          <p:cTn id="51" fill="hold">
                            <p:stCondLst>
                              <p:cond delay="5000"/>
                            </p:stCondLst>
                            <p:childTnLst>
                              <p:par>
                                <p:cTn id="52" presetID="2" presetClass="entr" presetSubtype="4" fill="hold" grpId="0" nodeType="afterEffect">
                                  <p:stCondLst>
                                    <p:cond delay="0"/>
                                  </p:stCondLst>
                                  <p:childTnLst>
                                    <p:set>
                                      <p:cBhvr>
                                        <p:cTn id="53" dur="1" fill="hold">
                                          <p:stCondLst>
                                            <p:cond delay="0"/>
                                          </p:stCondLst>
                                        </p:cTn>
                                        <p:tgtEl>
                                          <p:spTgt spid="4">
                                            <p:txEl>
                                              <p:pRg st="0" end="0"/>
                                            </p:txEl>
                                          </p:spTgt>
                                        </p:tgtEl>
                                        <p:attrNameLst>
                                          <p:attrName>style.visibility</p:attrName>
                                        </p:attrNameLst>
                                      </p:cBhvr>
                                      <p:to>
                                        <p:strVal val="visible"/>
                                      </p:to>
                                    </p:set>
                                    <p:anim calcmode="lin" valueType="num">
                                      <p:cBhvr additive="base">
                                        <p:cTn id="54"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55"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par>
                          <p:cTn id="56" fill="hold">
                            <p:stCondLst>
                              <p:cond delay="5500"/>
                            </p:stCondLst>
                            <p:childTnLst>
                              <p:par>
                                <p:cTn id="57" presetID="2" presetClass="entr" presetSubtype="4" fill="hold" grpId="0" nodeType="afterEffect">
                                  <p:stCondLst>
                                    <p:cond delay="0"/>
                                  </p:stCondLst>
                                  <p:childTnLst>
                                    <p:set>
                                      <p:cBhvr>
                                        <p:cTn id="58" dur="1" fill="hold">
                                          <p:stCondLst>
                                            <p:cond delay="0"/>
                                          </p:stCondLst>
                                        </p:cTn>
                                        <p:tgtEl>
                                          <p:spTgt spid="7">
                                            <p:bg/>
                                          </p:spTgt>
                                        </p:tgtEl>
                                        <p:attrNameLst>
                                          <p:attrName>style.visibility</p:attrName>
                                        </p:attrNameLst>
                                      </p:cBhvr>
                                      <p:to>
                                        <p:strVal val="visible"/>
                                      </p:to>
                                    </p:set>
                                    <p:anim calcmode="lin" valueType="num">
                                      <p:cBhvr additive="base">
                                        <p:cTn id="59" dur="500" fill="hold"/>
                                        <p:tgtEl>
                                          <p:spTgt spid="7">
                                            <p:bg/>
                                          </p:spTgt>
                                        </p:tgtEl>
                                        <p:attrNameLst>
                                          <p:attrName>ppt_x</p:attrName>
                                        </p:attrNameLst>
                                      </p:cBhvr>
                                      <p:tavLst>
                                        <p:tav tm="0">
                                          <p:val>
                                            <p:strVal val="#ppt_x"/>
                                          </p:val>
                                        </p:tav>
                                        <p:tav tm="100000">
                                          <p:val>
                                            <p:strVal val="#ppt_x"/>
                                          </p:val>
                                        </p:tav>
                                      </p:tavLst>
                                    </p:anim>
                                    <p:anim calcmode="lin" valueType="num">
                                      <p:cBhvr additive="base">
                                        <p:cTn id="60" dur="500" fill="hold"/>
                                        <p:tgtEl>
                                          <p:spTgt spid="7">
                                            <p:bg/>
                                          </p:spTgt>
                                        </p:tgtEl>
                                        <p:attrNameLst>
                                          <p:attrName>ppt_y</p:attrName>
                                        </p:attrNameLst>
                                      </p:cBhvr>
                                      <p:tavLst>
                                        <p:tav tm="0">
                                          <p:val>
                                            <p:strVal val="1+#ppt_h/2"/>
                                          </p:val>
                                        </p:tav>
                                        <p:tav tm="100000">
                                          <p:val>
                                            <p:strVal val="#ppt_y"/>
                                          </p:val>
                                        </p:tav>
                                      </p:tavLst>
                                    </p:anim>
                                  </p:childTnLst>
                                </p:cTn>
                              </p:par>
                            </p:childTnLst>
                          </p:cTn>
                        </p:par>
                        <p:par>
                          <p:cTn id="61" fill="hold">
                            <p:stCondLst>
                              <p:cond delay="6000"/>
                            </p:stCondLst>
                            <p:childTnLst>
                              <p:par>
                                <p:cTn id="62" presetID="2" presetClass="entr" presetSubtype="4" fill="hold" grpId="0" nodeType="afterEffect">
                                  <p:stCondLst>
                                    <p:cond delay="0"/>
                                  </p:stCondLst>
                                  <p:childTnLst>
                                    <p:set>
                                      <p:cBhvr>
                                        <p:cTn id="63" dur="1" fill="hold">
                                          <p:stCondLst>
                                            <p:cond delay="0"/>
                                          </p:stCondLst>
                                        </p:cTn>
                                        <p:tgtEl>
                                          <p:spTgt spid="7">
                                            <p:txEl>
                                              <p:pRg st="0" end="0"/>
                                            </p:txEl>
                                          </p:spTgt>
                                        </p:tgtEl>
                                        <p:attrNameLst>
                                          <p:attrName>style.visibility</p:attrName>
                                        </p:attrNameLst>
                                      </p:cBhvr>
                                      <p:to>
                                        <p:strVal val="visible"/>
                                      </p:to>
                                    </p:set>
                                    <p:anim calcmode="lin" valueType="num">
                                      <p:cBhvr additive="base">
                                        <p:cTn id="64"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animBg="1"/>
      <p:bldP spid="5" grpId="0" build="allAtOnce" animBg="1"/>
      <p:bldP spid="6" grpId="0" build="allAtOnce" animBg="1"/>
      <p:bldP spid="7" grpId="0" build="allAtOnce" animBg="1"/>
      <p:bldP spid="8" grpId="0" build="allAtOnce"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4800" y="685800"/>
            <a:ext cx="8786380" cy="707886"/>
          </a:xfrm>
          <a:prstGeom prst="rect">
            <a:avLst/>
          </a:prstGeom>
        </p:spPr>
        <p:txBody>
          <a:bodyPr wrap="none">
            <a:spAutoFit/>
          </a:bodyPr>
          <a:lstStyle/>
          <a:p>
            <a:r>
              <a:rPr lang="az-Latn-AZ" sz="4000" dirty="0" smtClean="0"/>
              <a:t>Molekulyar fizika tədris laboratoriyası</a:t>
            </a:r>
            <a:endParaRPr lang="ru-RU" sz="4000" dirty="0"/>
          </a:p>
        </p:txBody>
      </p:sp>
      <p:pic>
        <p:nvPicPr>
          <p:cNvPr id="4" name="Рисунок 3" descr="169.JPG"/>
          <p:cNvPicPr>
            <a:picLocks noChangeAspect="1"/>
          </p:cNvPicPr>
          <p:nvPr/>
        </p:nvPicPr>
        <p:blipFill>
          <a:blip r:embed="rId2" cstate="print"/>
          <a:srcRect t="22107" b="18760"/>
          <a:stretch>
            <a:fillRect/>
          </a:stretch>
        </p:blipFill>
        <p:spPr>
          <a:xfrm>
            <a:off x="353786" y="4191000"/>
            <a:ext cx="4065814" cy="2362200"/>
          </a:xfrm>
          <a:prstGeom prst="rect">
            <a:avLst/>
          </a:prstGeom>
          <a:ln>
            <a:solidFill>
              <a:schemeClr val="accent1"/>
            </a:solidFill>
          </a:ln>
          <a:effectLst>
            <a:outerShdw blurRad="190500" algn="tl" rotWithShape="0">
              <a:srgbClr val="000000">
                <a:alpha val="70000"/>
              </a:srgbClr>
            </a:outerShdw>
          </a:effectLst>
        </p:spPr>
      </p:pic>
      <p:pic>
        <p:nvPicPr>
          <p:cNvPr id="5" name="Рисунок 4" descr="081.JPG"/>
          <p:cNvPicPr>
            <a:picLocks noChangeAspect="1"/>
          </p:cNvPicPr>
          <p:nvPr/>
        </p:nvPicPr>
        <p:blipFill>
          <a:blip r:embed="rId3" cstate="print"/>
          <a:srcRect t="17355" r="7407"/>
          <a:stretch>
            <a:fillRect/>
          </a:stretch>
        </p:blipFill>
        <p:spPr>
          <a:xfrm>
            <a:off x="4800600" y="1447800"/>
            <a:ext cx="4114800" cy="2362200"/>
          </a:xfrm>
          <a:prstGeom prst="rect">
            <a:avLst/>
          </a:prstGeom>
          <a:ln>
            <a:solidFill>
              <a:schemeClr val="accent1"/>
            </a:solidFill>
          </a:ln>
          <a:effectLst>
            <a:outerShdw blurRad="190500" algn="tl" rotWithShape="0">
              <a:srgbClr val="000000">
                <a:alpha val="70000"/>
              </a:srgbClr>
            </a:outerShdw>
          </a:effectLst>
        </p:spPr>
      </p:pic>
      <p:pic>
        <p:nvPicPr>
          <p:cNvPr id="6" name="Рисунок 5" descr="088.JPG"/>
          <p:cNvPicPr>
            <a:picLocks noChangeAspect="1"/>
          </p:cNvPicPr>
          <p:nvPr/>
        </p:nvPicPr>
        <p:blipFill>
          <a:blip r:embed="rId4" cstate="print"/>
          <a:srcRect l="9756" t="6531" r="12195" b="5301"/>
          <a:stretch>
            <a:fillRect/>
          </a:stretch>
        </p:blipFill>
        <p:spPr>
          <a:xfrm>
            <a:off x="4800600" y="4191000"/>
            <a:ext cx="4038600" cy="2362200"/>
          </a:xfrm>
          <a:prstGeom prst="rect">
            <a:avLst/>
          </a:prstGeom>
          <a:ln>
            <a:solidFill>
              <a:schemeClr val="accent1"/>
            </a:solidFill>
          </a:ln>
          <a:effectLst>
            <a:outerShdw blurRad="190500" algn="tl" rotWithShape="0">
              <a:srgbClr val="000000">
                <a:alpha val="70000"/>
              </a:srgbClr>
            </a:outerShdw>
          </a:effectLst>
        </p:spPr>
      </p:pic>
      <p:pic>
        <p:nvPicPr>
          <p:cNvPr id="7" name="Рисунок 6" descr="176.JPG"/>
          <p:cNvPicPr>
            <a:picLocks noChangeAspect="1"/>
          </p:cNvPicPr>
          <p:nvPr/>
        </p:nvPicPr>
        <p:blipFill>
          <a:blip r:embed="rId5" cstate="print"/>
          <a:srcRect t="18257" r="20455" b="8715"/>
          <a:stretch>
            <a:fillRect/>
          </a:stretch>
        </p:blipFill>
        <p:spPr>
          <a:xfrm>
            <a:off x="304800" y="1447800"/>
            <a:ext cx="4114800" cy="2362200"/>
          </a:xfrm>
          <a:prstGeom prst="rect">
            <a:avLst/>
          </a:prstGeom>
          <a:ln>
            <a:solidFill>
              <a:schemeClr val="accent1"/>
            </a:solidFill>
          </a:ln>
          <a:effectLst>
            <a:outerShdw blurRad="190500" algn="tl" rotWithShape="0">
              <a:srgbClr val="000000">
                <a:alpha val="70000"/>
              </a:srgbClr>
            </a:outerShdw>
          </a:effectLst>
        </p:spPr>
      </p:pic>
      <p:cxnSp>
        <p:nvCxnSpPr>
          <p:cNvPr id="8" name="Прямая соединительная линия 7"/>
          <p:cNvCxnSpPr/>
          <p:nvPr/>
        </p:nvCxnSpPr>
        <p:spPr>
          <a:xfrm>
            <a:off x="381000" y="3962400"/>
            <a:ext cx="8534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p:nvPr/>
        </p:nvCxnSpPr>
        <p:spPr>
          <a:xfrm rot="16200000" flipH="1">
            <a:off x="1994008" y="4025792"/>
            <a:ext cx="5181600" cy="25616"/>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76600" y="1524000"/>
            <a:ext cx="2683748" cy="584775"/>
          </a:xfrm>
          <a:prstGeom prst="rect">
            <a:avLst/>
          </a:prstGeom>
          <a:noFill/>
        </p:spPr>
        <p:txBody>
          <a:bodyPr wrap="none" rtlCol="0">
            <a:spAutoFit/>
          </a:bodyPr>
          <a:lstStyle/>
          <a:p>
            <a:r>
              <a:rPr lang="az-Latn-AZ" sz="3200" b="1" i="1" u="sng" dirty="0" smtClean="0">
                <a:solidFill>
                  <a:schemeClr val="tx2"/>
                </a:solidFill>
                <a:latin typeface="Times New Roman" pitchFamily="18" charset="0"/>
                <a:cs typeface="Times New Roman" pitchFamily="18" charset="0"/>
              </a:rPr>
              <a:t>İşlərin siyahısı</a:t>
            </a:r>
            <a:endParaRPr lang="ru-RU" sz="3200" b="1" i="1" u="sng" dirty="0" smtClean="0">
              <a:solidFill>
                <a:schemeClr val="tx2"/>
              </a:solidFill>
              <a:latin typeface="Times New Roman" pitchFamily="18" charset="0"/>
              <a:cs typeface="Times New Roman" pitchFamily="18" charset="0"/>
            </a:endParaRPr>
          </a:p>
        </p:txBody>
      </p:sp>
      <p:sp>
        <p:nvSpPr>
          <p:cNvPr id="3" name="Прямоугольник 2"/>
          <p:cNvSpPr/>
          <p:nvPr/>
        </p:nvSpPr>
        <p:spPr>
          <a:xfrm>
            <a:off x="1153624" y="739914"/>
            <a:ext cx="6381875" cy="707886"/>
          </a:xfrm>
          <a:prstGeom prst="rect">
            <a:avLst/>
          </a:prstGeom>
        </p:spPr>
        <p:txBody>
          <a:bodyPr wrap="none">
            <a:spAutoFit/>
          </a:bodyPr>
          <a:lstStyle/>
          <a:p>
            <a:r>
              <a:rPr lang="az-Latn-AZ" sz="4000" dirty="0" smtClean="0"/>
              <a:t>Optika tədris laboratoriyası</a:t>
            </a:r>
            <a:endParaRPr lang="ru-RU" sz="4000" dirty="0"/>
          </a:p>
        </p:txBody>
      </p:sp>
      <p:sp>
        <p:nvSpPr>
          <p:cNvPr id="5" name="Прямоугольник 4"/>
          <p:cNvSpPr/>
          <p:nvPr/>
        </p:nvSpPr>
        <p:spPr>
          <a:xfrm>
            <a:off x="4800600" y="6197025"/>
            <a:ext cx="3962400" cy="584775"/>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r>
              <a:rPr lang="az-Latn-AZ" sz="1600" b="1" i="1" dirty="0" smtClean="0">
                <a:latin typeface="Times New Roman" pitchFamily="18" charset="0"/>
                <a:cs typeface="Times New Roman" pitchFamily="18" charset="0"/>
              </a:rPr>
              <a:t>Fotoelementin həssaslığının təyini və tərs kvadratlar qanununu</a:t>
            </a:r>
            <a:r>
              <a:rPr lang="en-US" sz="1600" b="1" i="1" dirty="0" smtClean="0">
                <a:latin typeface="Times New Roman" pitchFamily="18" charset="0"/>
                <a:cs typeface="Times New Roman" pitchFamily="18" charset="0"/>
              </a:rPr>
              <a:t> </a:t>
            </a:r>
            <a:r>
              <a:rPr lang="az-Latn-AZ" sz="1600" b="1" i="1" dirty="0" smtClean="0">
                <a:latin typeface="Times New Roman" pitchFamily="18" charset="0"/>
                <a:cs typeface="Times New Roman" pitchFamily="18" charset="0"/>
              </a:rPr>
              <a:t>yoxlanılması</a:t>
            </a:r>
            <a:endParaRPr lang="ru-RU" sz="1600" dirty="0">
              <a:latin typeface="Times New Roman" pitchFamily="18" charset="0"/>
              <a:cs typeface="Times New Roman" pitchFamily="18" charset="0"/>
            </a:endParaRPr>
          </a:p>
        </p:txBody>
      </p:sp>
      <p:sp>
        <p:nvSpPr>
          <p:cNvPr id="6" name="Прямоугольник 5"/>
          <p:cNvSpPr/>
          <p:nvPr/>
        </p:nvSpPr>
        <p:spPr>
          <a:xfrm>
            <a:off x="381000" y="4825425"/>
            <a:ext cx="3505200" cy="584775"/>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r>
              <a:rPr lang="az-Latn-AZ" sz="1600" b="1" i="1" dirty="0" smtClean="0">
                <a:latin typeface="Times New Roman" pitchFamily="18" charset="0"/>
                <a:cs typeface="Times New Roman" pitchFamily="18" charset="0"/>
              </a:rPr>
              <a:t>İşığın dalğa uzunluğunun difraksiya</a:t>
            </a:r>
            <a:r>
              <a:rPr lang="en-US" sz="1600" b="1" i="1" dirty="0" smtClean="0">
                <a:latin typeface="Times New Roman" pitchFamily="18" charset="0"/>
                <a:cs typeface="Times New Roman" pitchFamily="18" charset="0"/>
              </a:rPr>
              <a:t> </a:t>
            </a:r>
            <a:r>
              <a:rPr lang="az-Latn-AZ" sz="1600" b="1" i="1" dirty="0" smtClean="0">
                <a:latin typeface="Times New Roman" pitchFamily="18" charset="0"/>
                <a:cs typeface="Times New Roman" pitchFamily="18" charset="0"/>
              </a:rPr>
              <a:t>qəfəsi vasitəsilə optik skamyada təyini</a:t>
            </a:r>
            <a:endParaRPr lang="ru-RU" sz="1600" dirty="0">
              <a:latin typeface="Times New Roman" pitchFamily="18" charset="0"/>
              <a:cs typeface="Times New Roman" pitchFamily="18" charset="0"/>
            </a:endParaRPr>
          </a:p>
        </p:txBody>
      </p:sp>
      <p:sp>
        <p:nvSpPr>
          <p:cNvPr id="7" name="Прямоугольник 6"/>
          <p:cNvSpPr/>
          <p:nvPr/>
        </p:nvSpPr>
        <p:spPr>
          <a:xfrm>
            <a:off x="381000" y="5511225"/>
            <a:ext cx="3505200" cy="584775"/>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az-Latn-AZ" sz="1600" b="1" i="1" dirty="0" smtClean="0">
                <a:latin typeface="Times New Roman" pitchFamily="18" charset="0"/>
                <a:cs typeface="Times New Roman" pitchFamily="18" charset="0"/>
              </a:rPr>
              <a:t>Polyarimetr vasitəsilə şəkərin xüsusi firlanma bucağının təyini</a:t>
            </a:r>
            <a:endParaRPr lang="ru-RU" sz="1600" dirty="0">
              <a:latin typeface="Times New Roman" pitchFamily="18" charset="0"/>
              <a:cs typeface="Times New Roman" pitchFamily="18" charset="0"/>
            </a:endParaRPr>
          </a:p>
        </p:txBody>
      </p:sp>
      <p:sp>
        <p:nvSpPr>
          <p:cNvPr id="8" name="Прямоугольник 7"/>
          <p:cNvSpPr/>
          <p:nvPr/>
        </p:nvSpPr>
        <p:spPr>
          <a:xfrm>
            <a:off x="4800600" y="4825425"/>
            <a:ext cx="3962400" cy="584775"/>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r>
              <a:rPr lang="az-Latn-AZ" sz="1600" b="1" i="1" dirty="0" smtClean="0">
                <a:latin typeface="Times New Roman" pitchFamily="18" charset="0"/>
                <a:cs typeface="Times New Roman" pitchFamily="18" charset="0"/>
              </a:rPr>
              <a:t>İşığın maneələrdən difraksiyası (bir yarıqdan, iki yarıqdan və  dairəvi deşikdən)</a:t>
            </a:r>
            <a:endParaRPr lang="ru-RU" sz="1600" dirty="0">
              <a:latin typeface="Times New Roman" pitchFamily="18" charset="0"/>
              <a:cs typeface="Times New Roman" pitchFamily="18" charset="0"/>
            </a:endParaRPr>
          </a:p>
        </p:txBody>
      </p:sp>
      <p:sp>
        <p:nvSpPr>
          <p:cNvPr id="9" name="Прямоугольник 8"/>
          <p:cNvSpPr/>
          <p:nvPr/>
        </p:nvSpPr>
        <p:spPr>
          <a:xfrm>
            <a:off x="381000" y="4139625"/>
            <a:ext cx="3505200" cy="584775"/>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az-Latn-AZ" sz="1600" b="1" i="1" dirty="0" smtClean="0">
                <a:latin typeface="Times New Roman" pitchFamily="18" charset="0"/>
                <a:cs typeface="Times New Roman" pitchFamily="18" charset="0"/>
              </a:rPr>
              <a:t>Difraksiya qəfəsi vasitəsilə lazer şüasının dalğa uzunluğunun  təyini</a:t>
            </a:r>
            <a:endParaRPr lang="ru-RU" sz="1600" dirty="0">
              <a:latin typeface="Times New Roman" pitchFamily="18" charset="0"/>
              <a:cs typeface="Times New Roman" pitchFamily="18" charset="0"/>
            </a:endParaRPr>
          </a:p>
        </p:txBody>
      </p:sp>
      <p:sp>
        <p:nvSpPr>
          <p:cNvPr id="10" name="Прямоугольник 9"/>
          <p:cNvSpPr/>
          <p:nvPr/>
        </p:nvSpPr>
        <p:spPr>
          <a:xfrm>
            <a:off x="4800600" y="5511225"/>
            <a:ext cx="3962400" cy="584775"/>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lvl="0"/>
            <a:r>
              <a:rPr lang="az-Latn-AZ" sz="1600" b="1" i="1" dirty="0" smtClean="0">
                <a:solidFill>
                  <a:prstClr val="black"/>
                </a:solidFill>
                <a:latin typeface="Times New Roman" pitchFamily="18" charset="0"/>
                <a:cs typeface="Times New Roman" pitchFamily="18" charset="0"/>
              </a:rPr>
              <a:t>İşığın dalğa uzunluğunun və difraksiya qəfəsi sabitinin spektrometr</a:t>
            </a:r>
            <a:r>
              <a:rPr lang="ru-RU" sz="1600" b="1" i="1" dirty="0" smtClean="0">
                <a:solidFill>
                  <a:prstClr val="black"/>
                </a:solidFill>
                <a:latin typeface="Times New Roman" pitchFamily="18" charset="0"/>
                <a:cs typeface="Times New Roman" pitchFamily="18" charset="0"/>
              </a:rPr>
              <a:t> </a:t>
            </a:r>
            <a:r>
              <a:rPr lang="en-US" sz="1600" b="1" i="1" dirty="0" smtClean="0">
                <a:solidFill>
                  <a:prstClr val="black"/>
                </a:solidFill>
                <a:latin typeface="Times New Roman" pitchFamily="18" charset="0"/>
                <a:cs typeface="Times New Roman" pitchFamily="18" charset="0"/>
              </a:rPr>
              <a:t>v</a:t>
            </a:r>
            <a:r>
              <a:rPr lang="az-Latn-AZ" sz="1600" b="1" i="1" dirty="0" smtClean="0">
                <a:solidFill>
                  <a:prstClr val="black"/>
                </a:solidFill>
                <a:latin typeface="Times New Roman" pitchFamily="18" charset="0"/>
                <a:cs typeface="Times New Roman" pitchFamily="18" charset="0"/>
              </a:rPr>
              <a:t>asitəsilə təyini </a:t>
            </a:r>
            <a:endParaRPr lang="ru-RU" dirty="0">
              <a:latin typeface="Times New Roman" pitchFamily="18" charset="0"/>
              <a:cs typeface="Times New Roman" pitchFamily="18" charset="0"/>
            </a:endParaRPr>
          </a:p>
        </p:txBody>
      </p:sp>
      <p:sp>
        <p:nvSpPr>
          <p:cNvPr id="11" name="TextBox 10"/>
          <p:cNvSpPr txBox="1"/>
          <p:nvPr/>
        </p:nvSpPr>
        <p:spPr>
          <a:xfrm>
            <a:off x="381000" y="6172200"/>
            <a:ext cx="3505200" cy="58477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az-Latn-AZ" sz="1600" b="1" i="1" dirty="0" smtClean="0">
                <a:latin typeface="Times New Roman" pitchFamily="18" charset="0"/>
                <a:cs typeface="Times New Roman" pitchFamily="18" charset="0"/>
              </a:rPr>
              <a:t>Lazer şüasının dalğa uzunluğunun Frenel biprizması vasitəsilə təyini</a:t>
            </a:r>
            <a:endParaRPr lang="ru-RU" sz="1600" dirty="0">
              <a:latin typeface="Times New Roman" pitchFamily="18" charset="0"/>
              <a:cs typeface="Times New Roman" pitchFamily="18" charset="0"/>
            </a:endParaRPr>
          </a:p>
        </p:txBody>
      </p:sp>
      <p:sp>
        <p:nvSpPr>
          <p:cNvPr id="12" name="TextBox 11"/>
          <p:cNvSpPr txBox="1"/>
          <p:nvPr/>
        </p:nvSpPr>
        <p:spPr>
          <a:xfrm>
            <a:off x="4800600" y="4114800"/>
            <a:ext cx="3962400" cy="58477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az-Latn-AZ" sz="1600" b="1" i="1" dirty="0" smtClean="0">
                <a:latin typeface="Times New Roman" pitchFamily="18" charset="0"/>
                <a:cs typeface="Times New Roman" pitchFamily="18" charset="0"/>
              </a:rPr>
              <a:t>Eyni qalınlığın interferensiya zolaqlarının müşahidəsi və interferensiya</a:t>
            </a:r>
            <a:r>
              <a:rPr lang="en-US" sz="1600" b="1" i="1" dirty="0" smtClean="0">
                <a:latin typeface="Times New Roman" pitchFamily="18" charset="0"/>
                <a:cs typeface="Times New Roman" pitchFamily="18" charset="0"/>
              </a:rPr>
              <a:t> </a:t>
            </a:r>
            <a:r>
              <a:rPr lang="az-Latn-AZ" sz="1600" b="1" i="1" dirty="0" smtClean="0">
                <a:latin typeface="Times New Roman" pitchFamily="18" charset="0"/>
                <a:cs typeface="Times New Roman" pitchFamily="18" charset="0"/>
              </a:rPr>
              <a:t>tərtibinin təyini</a:t>
            </a:r>
            <a:endParaRPr lang="ru-RU" sz="1600" dirty="0">
              <a:latin typeface="Times New Roman" pitchFamily="18" charset="0"/>
              <a:cs typeface="Times New Roman" pitchFamily="18" charset="0"/>
            </a:endParaRPr>
          </a:p>
        </p:txBody>
      </p:sp>
      <p:pic>
        <p:nvPicPr>
          <p:cNvPr id="13" name="Рисунок 12" descr="115.JPG"/>
          <p:cNvPicPr>
            <a:picLocks noChangeAspect="1"/>
          </p:cNvPicPr>
          <p:nvPr/>
        </p:nvPicPr>
        <p:blipFill>
          <a:blip r:embed="rId2" cstate="print"/>
          <a:srcRect t="25103"/>
          <a:stretch>
            <a:fillRect/>
          </a:stretch>
        </p:blipFill>
        <p:spPr>
          <a:xfrm>
            <a:off x="304800" y="2119893"/>
            <a:ext cx="2286000" cy="146150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5" name="Рисунок 14" descr="155.JPG"/>
          <p:cNvPicPr>
            <a:picLocks noChangeAspect="1"/>
          </p:cNvPicPr>
          <p:nvPr/>
        </p:nvPicPr>
        <p:blipFill>
          <a:blip r:embed="rId3" cstate="print"/>
          <a:srcRect t="13182" r="6667" b="16529"/>
          <a:stretch>
            <a:fillRect/>
          </a:stretch>
        </p:blipFill>
        <p:spPr>
          <a:xfrm>
            <a:off x="4572000" y="2133600"/>
            <a:ext cx="2362200" cy="143691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4" name="Рисунок 13" descr="140.JPG"/>
          <p:cNvPicPr>
            <a:picLocks noChangeAspect="1"/>
          </p:cNvPicPr>
          <p:nvPr/>
        </p:nvPicPr>
        <p:blipFill>
          <a:blip r:embed="rId4" cstate="print"/>
          <a:srcRect t="16529" b="-207"/>
          <a:stretch>
            <a:fillRect/>
          </a:stretch>
        </p:blipFill>
        <p:spPr>
          <a:xfrm>
            <a:off x="2497282" y="2667000"/>
            <a:ext cx="2303318" cy="14478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6" name="Рисунок 15" descr="121.JPG"/>
          <p:cNvPicPr>
            <a:picLocks noChangeAspect="1"/>
          </p:cNvPicPr>
          <p:nvPr/>
        </p:nvPicPr>
        <p:blipFill>
          <a:blip r:embed="rId5" cstate="print"/>
          <a:srcRect l="6860" t="32222" b="22222"/>
          <a:stretch>
            <a:fillRect/>
          </a:stretch>
        </p:blipFill>
        <p:spPr>
          <a:xfrm>
            <a:off x="6629400" y="2590800"/>
            <a:ext cx="2251101" cy="147410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9"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0-#ppt_w/2"/>
                                          </p:val>
                                        </p:tav>
                                        <p:tav tm="100000">
                                          <p:val>
                                            <p:strVal val="#ppt_x"/>
                                          </p:val>
                                        </p:tav>
                                      </p:tavLst>
                                    </p:anim>
                                    <p:anim calcmode="lin" valueType="num">
                                      <p:cBhvr additive="base">
                                        <p:cTn id="13" dur="500" fill="hold"/>
                                        <p:tgtEl>
                                          <p:spTgt spid="14"/>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9"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0-#ppt_w/2"/>
                                          </p:val>
                                        </p:tav>
                                        <p:tav tm="100000">
                                          <p:val>
                                            <p:strVal val="#ppt_x"/>
                                          </p:val>
                                        </p:tav>
                                      </p:tavLst>
                                    </p:anim>
                                    <p:anim calcmode="lin" valueType="num">
                                      <p:cBhvr additive="base">
                                        <p:cTn id="18" dur="500" fill="hold"/>
                                        <p:tgtEl>
                                          <p:spTgt spid="15"/>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9" fill="hold" nodeType="after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500" fill="hold"/>
                                        <p:tgtEl>
                                          <p:spTgt spid="16"/>
                                        </p:tgtEl>
                                        <p:attrNameLst>
                                          <p:attrName>ppt_x</p:attrName>
                                        </p:attrNameLst>
                                      </p:cBhvr>
                                      <p:tavLst>
                                        <p:tav tm="0">
                                          <p:val>
                                            <p:strVal val="0-#ppt_w/2"/>
                                          </p:val>
                                        </p:tav>
                                        <p:tav tm="100000">
                                          <p:val>
                                            <p:strVal val="#ppt_x"/>
                                          </p:val>
                                        </p:tav>
                                      </p:tavLst>
                                    </p:anim>
                                    <p:anim calcmode="lin" valueType="num">
                                      <p:cBhvr additive="base">
                                        <p:cTn id="23" dur="500" fill="hold"/>
                                        <p:tgtEl>
                                          <p:spTgt spid="16"/>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9">
                                            <p:bg/>
                                          </p:spTgt>
                                        </p:tgtEl>
                                        <p:attrNameLst>
                                          <p:attrName>style.visibility</p:attrName>
                                        </p:attrNameLst>
                                      </p:cBhvr>
                                      <p:to>
                                        <p:strVal val="visible"/>
                                      </p:to>
                                    </p:set>
                                    <p:animEffect transition="in" filter="fade">
                                      <p:cBhvr>
                                        <p:cTn id="27" dur="500"/>
                                        <p:tgtEl>
                                          <p:spTgt spid="9">
                                            <p:bg/>
                                          </p:spTgt>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9">
                                            <p:txEl>
                                              <p:pRg st="0" end="0"/>
                                            </p:txEl>
                                          </p:spTgt>
                                        </p:tgtEl>
                                        <p:attrNameLst>
                                          <p:attrName>style.visibility</p:attrName>
                                        </p:attrNameLst>
                                      </p:cBhvr>
                                      <p:to>
                                        <p:strVal val="visible"/>
                                      </p:to>
                                    </p:set>
                                    <p:animEffect transition="in" filter="fade">
                                      <p:cBhvr>
                                        <p:cTn id="31" dur="500"/>
                                        <p:tgtEl>
                                          <p:spTgt spid="9">
                                            <p:txEl>
                                              <p:pRg st="0" end="0"/>
                                            </p:txEl>
                                          </p:spTgt>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6">
                                            <p:bg/>
                                          </p:spTgt>
                                        </p:tgtEl>
                                        <p:attrNameLst>
                                          <p:attrName>style.visibility</p:attrName>
                                        </p:attrNameLst>
                                      </p:cBhvr>
                                      <p:to>
                                        <p:strVal val="visible"/>
                                      </p:to>
                                    </p:set>
                                    <p:animEffect transition="in" filter="fade">
                                      <p:cBhvr>
                                        <p:cTn id="35" dur="500"/>
                                        <p:tgtEl>
                                          <p:spTgt spid="6">
                                            <p:bg/>
                                          </p:spTgt>
                                        </p:tgtEl>
                                      </p:cBhvr>
                                    </p:animEffect>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6">
                                            <p:txEl>
                                              <p:pRg st="0" end="0"/>
                                            </p:txEl>
                                          </p:spTgt>
                                        </p:tgtEl>
                                        <p:attrNameLst>
                                          <p:attrName>style.visibility</p:attrName>
                                        </p:attrNameLst>
                                      </p:cBhvr>
                                      <p:to>
                                        <p:strVal val="visible"/>
                                      </p:to>
                                    </p:set>
                                    <p:animEffect transition="in" filter="fade">
                                      <p:cBhvr>
                                        <p:cTn id="39" dur="500"/>
                                        <p:tgtEl>
                                          <p:spTgt spid="6">
                                            <p:txEl>
                                              <p:pRg st="0" end="0"/>
                                            </p:txEl>
                                          </p:spTgt>
                                        </p:tgtEl>
                                      </p:cBhvr>
                                    </p:animEffect>
                                  </p:childTnLst>
                                </p:cTn>
                              </p:par>
                            </p:childTnLst>
                          </p:cTn>
                        </p:par>
                        <p:par>
                          <p:cTn id="40" fill="hold">
                            <p:stCondLst>
                              <p:cond delay="4000"/>
                            </p:stCondLst>
                            <p:childTnLst>
                              <p:par>
                                <p:cTn id="41" presetID="10" presetClass="entr" presetSubtype="0" fill="hold" grpId="0" nodeType="afterEffect">
                                  <p:stCondLst>
                                    <p:cond delay="0"/>
                                  </p:stCondLst>
                                  <p:childTnLst>
                                    <p:set>
                                      <p:cBhvr>
                                        <p:cTn id="42" dur="1" fill="hold">
                                          <p:stCondLst>
                                            <p:cond delay="0"/>
                                          </p:stCondLst>
                                        </p:cTn>
                                        <p:tgtEl>
                                          <p:spTgt spid="7">
                                            <p:bg/>
                                          </p:spTgt>
                                        </p:tgtEl>
                                        <p:attrNameLst>
                                          <p:attrName>style.visibility</p:attrName>
                                        </p:attrNameLst>
                                      </p:cBhvr>
                                      <p:to>
                                        <p:strVal val="visible"/>
                                      </p:to>
                                    </p:set>
                                    <p:animEffect transition="in" filter="fade">
                                      <p:cBhvr>
                                        <p:cTn id="43" dur="500"/>
                                        <p:tgtEl>
                                          <p:spTgt spid="7">
                                            <p:bg/>
                                          </p:spTgt>
                                        </p:tgtEl>
                                      </p:cBhvr>
                                    </p:animEffect>
                                  </p:childTnLst>
                                </p:cTn>
                              </p:par>
                            </p:childTnLst>
                          </p:cTn>
                        </p:par>
                        <p:par>
                          <p:cTn id="44" fill="hold">
                            <p:stCondLst>
                              <p:cond delay="4500"/>
                            </p:stCondLst>
                            <p:childTnLst>
                              <p:par>
                                <p:cTn id="45" presetID="10" presetClass="entr" presetSubtype="0" fill="hold" grpId="0" nodeType="afterEffect">
                                  <p:stCondLst>
                                    <p:cond delay="0"/>
                                  </p:stCondLst>
                                  <p:childTnLst>
                                    <p:set>
                                      <p:cBhvr>
                                        <p:cTn id="46" dur="1" fill="hold">
                                          <p:stCondLst>
                                            <p:cond delay="0"/>
                                          </p:stCondLst>
                                        </p:cTn>
                                        <p:tgtEl>
                                          <p:spTgt spid="7">
                                            <p:txEl>
                                              <p:pRg st="0" end="0"/>
                                            </p:txEl>
                                          </p:spTgt>
                                        </p:tgtEl>
                                        <p:attrNameLst>
                                          <p:attrName>style.visibility</p:attrName>
                                        </p:attrNameLst>
                                      </p:cBhvr>
                                      <p:to>
                                        <p:strVal val="visible"/>
                                      </p:to>
                                    </p:set>
                                    <p:animEffect transition="in" filter="fade">
                                      <p:cBhvr>
                                        <p:cTn id="47" dur="500"/>
                                        <p:tgtEl>
                                          <p:spTgt spid="7">
                                            <p:txEl>
                                              <p:pRg st="0" end="0"/>
                                            </p:txEl>
                                          </p:spTgt>
                                        </p:tgtEl>
                                      </p:cBhvr>
                                    </p:animEffect>
                                  </p:childTnLst>
                                </p:cTn>
                              </p:par>
                            </p:childTnLst>
                          </p:cTn>
                        </p:par>
                        <p:par>
                          <p:cTn id="48" fill="hold">
                            <p:stCondLst>
                              <p:cond delay="5000"/>
                            </p:stCondLst>
                            <p:childTnLst>
                              <p:par>
                                <p:cTn id="49" presetID="10" presetClass="entr" presetSubtype="0" fill="hold" grpId="0" nodeType="afterEffect">
                                  <p:stCondLst>
                                    <p:cond delay="0"/>
                                  </p:stCondLst>
                                  <p:childTnLst>
                                    <p:set>
                                      <p:cBhvr>
                                        <p:cTn id="50" dur="1" fill="hold">
                                          <p:stCondLst>
                                            <p:cond delay="0"/>
                                          </p:stCondLst>
                                        </p:cTn>
                                        <p:tgtEl>
                                          <p:spTgt spid="11">
                                            <p:bg/>
                                          </p:spTgt>
                                        </p:tgtEl>
                                        <p:attrNameLst>
                                          <p:attrName>style.visibility</p:attrName>
                                        </p:attrNameLst>
                                      </p:cBhvr>
                                      <p:to>
                                        <p:strVal val="visible"/>
                                      </p:to>
                                    </p:set>
                                    <p:animEffect transition="in" filter="fade">
                                      <p:cBhvr>
                                        <p:cTn id="51" dur="500"/>
                                        <p:tgtEl>
                                          <p:spTgt spid="11">
                                            <p:bg/>
                                          </p:spTgt>
                                        </p:tgtEl>
                                      </p:cBhvr>
                                    </p:animEffect>
                                  </p:childTnLst>
                                </p:cTn>
                              </p:par>
                            </p:childTnLst>
                          </p:cTn>
                        </p:par>
                        <p:par>
                          <p:cTn id="52" fill="hold">
                            <p:stCondLst>
                              <p:cond delay="5500"/>
                            </p:stCondLst>
                            <p:childTnLst>
                              <p:par>
                                <p:cTn id="53" presetID="10" presetClass="entr" presetSubtype="0" fill="hold" grpId="0" nodeType="afterEffect">
                                  <p:stCondLst>
                                    <p:cond delay="0"/>
                                  </p:stCondLst>
                                  <p:childTnLst>
                                    <p:set>
                                      <p:cBhvr>
                                        <p:cTn id="54" dur="1" fill="hold">
                                          <p:stCondLst>
                                            <p:cond delay="0"/>
                                          </p:stCondLst>
                                        </p:cTn>
                                        <p:tgtEl>
                                          <p:spTgt spid="11">
                                            <p:txEl>
                                              <p:pRg st="0" end="0"/>
                                            </p:txEl>
                                          </p:spTgt>
                                        </p:tgtEl>
                                        <p:attrNameLst>
                                          <p:attrName>style.visibility</p:attrName>
                                        </p:attrNameLst>
                                      </p:cBhvr>
                                      <p:to>
                                        <p:strVal val="visible"/>
                                      </p:to>
                                    </p:set>
                                    <p:animEffect transition="in" filter="fade">
                                      <p:cBhvr>
                                        <p:cTn id="55" dur="500"/>
                                        <p:tgtEl>
                                          <p:spTgt spid="11">
                                            <p:txEl>
                                              <p:pRg st="0" end="0"/>
                                            </p:txEl>
                                          </p:spTgt>
                                        </p:tgtEl>
                                      </p:cBhvr>
                                    </p:animEffect>
                                  </p:childTnLst>
                                </p:cTn>
                              </p:par>
                            </p:childTnLst>
                          </p:cTn>
                        </p:par>
                        <p:par>
                          <p:cTn id="56" fill="hold">
                            <p:stCondLst>
                              <p:cond delay="6000"/>
                            </p:stCondLst>
                            <p:childTnLst>
                              <p:par>
                                <p:cTn id="57" presetID="10" presetClass="entr" presetSubtype="0" fill="hold" grpId="0" nodeType="afterEffect">
                                  <p:stCondLst>
                                    <p:cond delay="0"/>
                                  </p:stCondLst>
                                  <p:childTnLst>
                                    <p:set>
                                      <p:cBhvr>
                                        <p:cTn id="58" dur="1" fill="hold">
                                          <p:stCondLst>
                                            <p:cond delay="0"/>
                                          </p:stCondLst>
                                        </p:cTn>
                                        <p:tgtEl>
                                          <p:spTgt spid="12">
                                            <p:bg/>
                                          </p:spTgt>
                                        </p:tgtEl>
                                        <p:attrNameLst>
                                          <p:attrName>style.visibility</p:attrName>
                                        </p:attrNameLst>
                                      </p:cBhvr>
                                      <p:to>
                                        <p:strVal val="visible"/>
                                      </p:to>
                                    </p:set>
                                    <p:animEffect transition="in" filter="fade">
                                      <p:cBhvr>
                                        <p:cTn id="59" dur="500"/>
                                        <p:tgtEl>
                                          <p:spTgt spid="12">
                                            <p:bg/>
                                          </p:spTgt>
                                        </p:tgtEl>
                                      </p:cBhvr>
                                    </p:animEffect>
                                  </p:childTnLst>
                                </p:cTn>
                              </p:par>
                            </p:childTnLst>
                          </p:cTn>
                        </p:par>
                        <p:par>
                          <p:cTn id="60" fill="hold">
                            <p:stCondLst>
                              <p:cond delay="6500"/>
                            </p:stCondLst>
                            <p:childTnLst>
                              <p:par>
                                <p:cTn id="61" presetID="10" presetClass="entr" presetSubtype="0" fill="hold" grpId="0" nodeType="afterEffect">
                                  <p:stCondLst>
                                    <p:cond delay="0"/>
                                  </p:stCondLst>
                                  <p:childTnLst>
                                    <p:set>
                                      <p:cBhvr>
                                        <p:cTn id="62" dur="1" fill="hold">
                                          <p:stCondLst>
                                            <p:cond delay="0"/>
                                          </p:stCondLst>
                                        </p:cTn>
                                        <p:tgtEl>
                                          <p:spTgt spid="12">
                                            <p:txEl>
                                              <p:pRg st="0" end="0"/>
                                            </p:txEl>
                                          </p:spTgt>
                                        </p:tgtEl>
                                        <p:attrNameLst>
                                          <p:attrName>style.visibility</p:attrName>
                                        </p:attrNameLst>
                                      </p:cBhvr>
                                      <p:to>
                                        <p:strVal val="visible"/>
                                      </p:to>
                                    </p:set>
                                    <p:animEffect transition="in" filter="fade">
                                      <p:cBhvr>
                                        <p:cTn id="63" dur="500"/>
                                        <p:tgtEl>
                                          <p:spTgt spid="12">
                                            <p:txEl>
                                              <p:pRg st="0" end="0"/>
                                            </p:txEl>
                                          </p:spTgt>
                                        </p:tgtEl>
                                      </p:cBhvr>
                                    </p:animEffect>
                                  </p:childTnLst>
                                </p:cTn>
                              </p:par>
                            </p:childTnLst>
                          </p:cTn>
                        </p:par>
                        <p:par>
                          <p:cTn id="64" fill="hold">
                            <p:stCondLst>
                              <p:cond delay="7000"/>
                            </p:stCondLst>
                            <p:childTnLst>
                              <p:par>
                                <p:cTn id="65" presetID="10" presetClass="entr" presetSubtype="0" fill="hold" grpId="0" nodeType="afterEffect">
                                  <p:stCondLst>
                                    <p:cond delay="0"/>
                                  </p:stCondLst>
                                  <p:childTnLst>
                                    <p:set>
                                      <p:cBhvr>
                                        <p:cTn id="66" dur="1" fill="hold">
                                          <p:stCondLst>
                                            <p:cond delay="0"/>
                                          </p:stCondLst>
                                        </p:cTn>
                                        <p:tgtEl>
                                          <p:spTgt spid="8">
                                            <p:bg/>
                                          </p:spTgt>
                                        </p:tgtEl>
                                        <p:attrNameLst>
                                          <p:attrName>style.visibility</p:attrName>
                                        </p:attrNameLst>
                                      </p:cBhvr>
                                      <p:to>
                                        <p:strVal val="visible"/>
                                      </p:to>
                                    </p:set>
                                    <p:animEffect transition="in" filter="fade">
                                      <p:cBhvr>
                                        <p:cTn id="67" dur="500"/>
                                        <p:tgtEl>
                                          <p:spTgt spid="8">
                                            <p:bg/>
                                          </p:spTgt>
                                        </p:tgtEl>
                                      </p:cBhvr>
                                    </p:animEffect>
                                  </p:childTnLst>
                                </p:cTn>
                              </p:par>
                            </p:childTnLst>
                          </p:cTn>
                        </p:par>
                        <p:par>
                          <p:cTn id="68" fill="hold">
                            <p:stCondLst>
                              <p:cond delay="7500"/>
                            </p:stCondLst>
                            <p:childTnLst>
                              <p:par>
                                <p:cTn id="69" presetID="10" presetClass="entr" presetSubtype="0" fill="hold" grpId="0" nodeType="afterEffect">
                                  <p:stCondLst>
                                    <p:cond delay="0"/>
                                  </p:stCondLst>
                                  <p:childTnLst>
                                    <p:set>
                                      <p:cBhvr>
                                        <p:cTn id="70" dur="1" fill="hold">
                                          <p:stCondLst>
                                            <p:cond delay="0"/>
                                          </p:stCondLst>
                                        </p:cTn>
                                        <p:tgtEl>
                                          <p:spTgt spid="8">
                                            <p:txEl>
                                              <p:pRg st="0" end="0"/>
                                            </p:txEl>
                                          </p:spTgt>
                                        </p:tgtEl>
                                        <p:attrNameLst>
                                          <p:attrName>style.visibility</p:attrName>
                                        </p:attrNameLst>
                                      </p:cBhvr>
                                      <p:to>
                                        <p:strVal val="visible"/>
                                      </p:to>
                                    </p:set>
                                    <p:animEffect transition="in" filter="fade">
                                      <p:cBhvr>
                                        <p:cTn id="71" dur="500"/>
                                        <p:tgtEl>
                                          <p:spTgt spid="8">
                                            <p:txEl>
                                              <p:pRg st="0" end="0"/>
                                            </p:txEl>
                                          </p:spTgt>
                                        </p:tgtEl>
                                      </p:cBhvr>
                                    </p:animEffect>
                                  </p:childTnLst>
                                </p:cTn>
                              </p:par>
                            </p:childTnLst>
                          </p:cTn>
                        </p:par>
                        <p:par>
                          <p:cTn id="72" fill="hold">
                            <p:stCondLst>
                              <p:cond delay="8000"/>
                            </p:stCondLst>
                            <p:childTnLst>
                              <p:par>
                                <p:cTn id="73" presetID="10" presetClass="entr" presetSubtype="0" fill="hold" grpId="0" nodeType="afterEffect">
                                  <p:stCondLst>
                                    <p:cond delay="0"/>
                                  </p:stCondLst>
                                  <p:childTnLst>
                                    <p:set>
                                      <p:cBhvr>
                                        <p:cTn id="74" dur="1" fill="hold">
                                          <p:stCondLst>
                                            <p:cond delay="0"/>
                                          </p:stCondLst>
                                        </p:cTn>
                                        <p:tgtEl>
                                          <p:spTgt spid="10">
                                            <p:bg/>
                                          </p:spTgt>
                                        </p:tgtEl>
                                        <p:attrNameLst>
                                          <p:attrName>style.visibility</p:attrName>
                                        </p:attrNameLst>
                                      </p:cBhvr>
                                      <p:to>
                                        <p:strVal val="visible"/>
                                      </p:to>
                                    </p:set>
                                    <p:animEffect transition="in" filter="fade">
                                      <p:cBhvr>
                                        <p:cTn id="75" dur="500"/>
                                        <p:tgtEl>
                                          <p:spTgt spid="10">
                                            <p:bg/>
                                          </p:spTgt>
                                        </p:tgtEl>
                                      </p:cBhvr>
                                    </p:animEffect>
                                  </p:childTnLst>
                                </p:cTn>
                              </p:par>
                            </p:childTnLst>
                          </p:cTn>
                        </p:par>
                        <p:par>
                          <p:cTn id="76" fill="hold">
                            <p:stCondLst>
                              <p:cond delay="8500"/>
                            </p:stCondLst>
                            <p:childTnLst>
                              <p:par>
                                <p:cTn id="77" presetID="10" presetClass="entr" presetSubtype="0" fill="hold" grpId="0" nodeType="afterEffect">
                                  <p:stCondLst>
                                    <p:cond delay="0"/>
                                  </p:stCondLst>
                                  <p:childTnLst>
                                    <p:set>
                                      <p:cBhvr>
                                        <p:cTn id="78" dur="1" fill="hold">
                                          <p:stCondLst>
                                            <p:cond delay="0"/>
                                          </p:stCondLst>
                                        </p:cTn>
                                        <p:tgtEl>
                                          <p:spTgt spid="10">
                                            <p:txEl>
                                              <p:pRg st="0" end="0"/>
                                            </p:txEl>
                                          </p:spTgt>
                                        </p:tgtEl>
                                        <p:attrNameLst>
                                          <p:attrName>style.visibility</p:attrName>
                                        </p:attrNameLst>
                                      </p:cBhvr>
                                      <p:to>
                                        <p:strVal val="visible"/>
                                      </p:to>
                                    </p:set>
                                    <p:animEffect transition="in" filter="fade">
                                      <p:cBhvr>
                                        <p:cTn id="79" dur="500"/>
                                        <p:tgtEl>
                                          <p:spTgt spid="10">
                                            <p:txEl>
                                              <p:pRg st="0" end="0"/>
                                            </p:txEl>
                                          </p:spTgt>
                                        </p:tgtEl>
                                      </p:cBhvr>
                                    </p:animEffect>
                                  </p:childTnLst>
                                </p:cTn>
                              </p:par>
                            </p:childTnLst>
                          </p:cTn>
                        </p:par>
                        <p:par>
                          <p:cTn id="80" fill="hold">
                            <p:stCondLst>
                              <p:cond delay="9000"/>
                            </p:stCondLst>
                            <p:childTnLst>
                              <p:par>
                                <p:cTn id="81" presetID="10" presetClass="entr" presetSubtype="0" fill="hold" grpId="0" nodeType="afterEffect">
                                  <p:stCondLst>
                                    <p:cond delay="0"/>
                                  </p:stCondLst>
                                  <p:childTnLst>
                                    <p:set>
                                      <p:cBhvr>
                                        <p:cTn id="82" dur="1" fill="hold">
                                          <p:stCondLst>
                                            <p:cond delay="0"/>
                                          </p:stCondLst>
                                        </p:cTn>
                                        <p:tgtEl>
                                          <p:spTgt spid="5">
                                            <p:bg/>
                                          </p:spTgt>
                                        </p:tgtEl>
                                        <p:attrNameLst>
                                          <p:attrName>style.visibility</p:attrName>
                                        </p:attrNameLst>
                                      </p:cBhvr>
                                      <p:to>
                                        <p:strVal val="visible"/>
                                      </p:to>
                                    </p:set>
                                    <p:animEffect transition="in" filter="fade">
                                      <p:cBhvr>
                                        <p:cTn id="83" dur="500"/>
                                        <p:tgtEl>
                                          <p:spTgt spid="5">
                                            <p:bg/>
                                          </p:spTgt>
                                        </p:tgtEl>
                                      </p:cBhvr>
                                    </p:animEffect>
                                  </p:childTnLst>
                                </p:cTn>
                              </p:par>
                            </p:childTnLst>
                          </p:cTn>
                        </p:par>
                        <p:par>
                          <p:cTn id="84" fill="hold">
                            <p:stCondLst>
                              <p:cond delay="9500"/>
                            </p:stCondLst>
                            <p:childTnLst>
                              <p:par>
                                <p:cTn id="85" presetID="10" presetClass="entr" presetSubtype="0" fill="hold" grpId="0" nodeType="afterEffect">
                                  <p:stCondLst>
                                    <p:cond delay="0"/>
                                  </p:stCondLst>
                                  <p:childTnLst>
                                    <p:set>
                                      <p:cBhvr>
                                        <p:cTn id="86" dur="1" fill="hold">
                                          <p:stCondLst>
                                            <p:cond delay="0"/>
                                          </p:stCondLst>
                                        </p:cTn>
                                        <p:tgtEl>
                                          <p:spTgt spid="5">
                                            <p:txEl>
                                              <p:pRg st="0" end="0"/>
                                            </p:txEl>
                                          </p:spTgt>
                                        </p:tgtEl>
                                        <p:attrNameLst>
                                          <p:attrName>style.visibility</p:attrName>
                                        </p:attrNameLst>
                                      </p:cBhvr>
                                      <p:to>
                                        <p:strVal val="visible"/>
                                      </p:to>
                                    </p:set>
                                    <p:animEffect transition="in" filter="fade">
                                      <p:cBhvr>
                                        <p:cTn id="8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animBg="1"/>
      <p:bldP spid="6" grpId="0" build="allAtOnce" animBg="1"/>
      <p:bldP spid="7" grpId="0" build="allAtOnce" animBg="1"/>
      <p:bldP spid="8" grpId="0" build="allAtOnce" animBg="1"/>
      <p:bldP spid="9" grpId="0" build="allAtOnce" animBg="1"/>
      <p:bldP spid="10" grpId="0" build="allAtOnce" animBg="1"/>
      <p:bldP spid="11" grpId="0" build="allAtOnce" animBg="1"/>
      <p:bldP spid="12" grpId="0" build="allAtOnce"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Рисунок 14" descr="119.JPG"/>
          <p:cNvPicPr>
            <a:picLocks noChangeAspect="1"/>
          </p:cNvPicPr>
          <p:nvPr/>
        </p:nvPicPr>
        <p:blipFill>
          <a:blip r:embed="rId2" cstate="print"/>
          <a:srcRect l="15833" t="31033"/>
          <a:stretch>
            <a:fillRect/>
          </a:stretch>
        </p:blipFill>
        <p:spPr>
          <a:xfrm>
            <a:off x="5486400" y="4916338"/>
            <a:ext cx="3276600" cy="1865462"/>
          </a:xfrm>
          <a:prstGeom prst="rect">
            <a:avLst/>
          </a:prstGeom>
          <a:ln>
            <a:solidFill>
              <a:schemeClr val="tx1"/>
            </a:solidFill>
          </a:ln>
          <a:effectLst>
            <a:outerShdw blurRad="292100" dist="139700" dir="2700000" algn="tl" rotWithShape="0">
              <a:srgbClr val="333333">
                <a:alpha val="65000"/>
              </a:srgbClr>
            </a:outerShdw>
          </a:effectLst>
        </p:spPr>
      </p:pic>
      <p:sp>
        <p:nvSpPr>
          <p:cNvPr id="2" name="Прямоугольник 1"/>
          <p:cNvSpPr/>
          <p:nvPr/>
        </p:nvSpPr>
        <p:spPr>
          <a:xfrm>
            <a:off x="1238125" y="609600"/>
            <a:ext cx="6381875" cy="707886"/>
          </a:xfrm>
          <a:prstGeom prst="rect">
            <a:avLst/>
          </a:prstGeom>
        </p:spPr>
        <p:txBody>
          <a:bodyPr wrap="none">
            <a:spAutoFit/>
          </a:bodyPr>
          <a:lstStyle/>
          <a:p>
            <a:r>
              <a:rPr lang="az-Latn-AZ" sz="4000" dirty="0" smtClean="0"/>
              <a:t>Optika tədris laboratoriyası</a:t>
            </a:r>
            <a:endParaRPr lang="ru-RU" sz="4000" dirty="0"/>
          </a:p>
        </p:txBody>
      </p:sp>
      <p:sp>
        <p:nvSpPr>
          <p:cNvPr id="3" name="TextBox 2"/>
          <p:cNvSpPr txBox="1"/>
          <p:nvPr/>
        </p:nvSpPr>
        <p:spPr>
          <a:xfrm>
            <a:off x="3276600" y="1371600"/>
            <a:ext cx="2683748" cy="584775"/>
          </a:xfrm>
          <a:prstGeom prst="rect">
            <a:avLst/>
          </a:prstGeom>
          <a:noFill/>
        </p:spPr>
        <p:txBody>
          <a:bodyPr wrap="none" rtlCol="0">
            <a:spAutoFit/>
          </a:bodyPr>
          <a:lstStyle/>
          <a:p>
            <a:r>
              <a:rPr lang="az-Latn-AZ" sz="3200" b="1" i="1" u="sng" dirty="0" smtClean="0">
                <a:solidFill>
                  <a:schemeClr val="tx2"/>
                </a:solidFill>
                <a:latin typeface="Times New Roman" pitchFamily="18" charset="0"/>
                <a:cs typeface="Times New Roman" pitchFamily="18" charset="0"/>
              </a:rPr>
              <a:t>İşlərin siyahısı</a:t>
            </a:r>
            <a:endParaRPr lang="ru-RU" sz="3200" b="1" i="1" u="sng" dirty="0" smtClean="0">
              <a:solidFill>
                <a:schemeClr val="tx2"/>
              </a:solidFill>
              <a:latin typeface="Times New Roman" pitchFamily="18" charset="0"/>
              <a:cs typeface="Times New Roman" pitchFamily="18" charset="0"/>
            </a:endParaRPr>
          </a:p>
        </p:txBody>
      </p:sp>
      <p:sp>
        <p:nvSpPr>
          <p:cNvPr id="4" name="TextBox 3"/>
          <p:cNvSpPr txBox="1"/>
          <p:nvPr/>
        </p:nvSpPr>
        <p:spPr>
          <a:xfrm>
            <a:off x="152400" y="2133600"/>
            <a:ext cx="4648200" cy="584775"/>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az-Latn-AZ" sz="1600" b="1" i="1" dirty="0" smtClean="0">
                <a:latin typeface="Times New Roman" pitchFamily="18" charset="0"/>
                <a:cs typeface="Times New Roman" pitchFamily="18" charset="0"/>
              </a:rPr>
              <a:t>Monoxromatik işıq dalğası uzunluğunu  iki yarıqdan alınan interferensiyaya görə</a:t>
            </a:r>
            <a:r>
              <a:rPr lang="en-US" sz="1600" b="1" i="1" dirty="0" smtClean="0">
                <a:latin typeface="Times New Roman" pitchFamily="18" charset="0"/>
                <a:cs typeface="Times New Roman" pitchFamily="18" charset="0"/>
              </a:rPr>
              <a:t> </a:t>
            </a:r>
            <a:r>
              <a:rPr lang="az-Latn-AZ" sz="1600" b="1" i="1" dirty="0" smtClean="0">
                <a:latin typeface="Times New Roman" pitchFamily="18" charset="0"/>
                <a:cs typeface="Times New Roman" pitchFamily="18" charset="0"/>
              </a:rPr>
              <a:t>təyini(Yunq təcrübəsi</a:t>
            </a:r>
            <a:r>
              <a:rPr lang="en-US" sz="1600" b="1" i="1" dirty="0" smtClean="0">
                <a:latin typeface="Times New Roman" pitchFamily="18" charset="0"/>
                <a:cs typeface="Times New Roman" pitchFamily="18" charset="0"/>
              </a:rPr>
              <a:t>)</a:t>
            </a:r>
            <a:endParaRPr lang="ru-RU" sz="1600" dirty="0">
              <a:latin typeface="Times New Roman" pitchFamily="18" charset="0"/>
              <a:cs typeface="Times New Roman" pitchFamily="18" charset="0"/>
            </a:endParaRPr>
          </a:p>
        </p:txBody>
      </p:sp>
      <p:sp>
        <p:nvSpPr>
          <p:cNvPr id="5" name="Прямоугольник 4"/>
          <p:cNvSpPr/>
          <p:nvPr/>
        </p:nvSpPr>
        <p:spPr>
          <a:xfrm>
            <a:off x="152400" y="2819400"/>
            <a:ext cx="3276600" cy="584775"/>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az-Latn-AZ" sz="1600" b="1" i="1" dirty="0" smtClean="0">
                <a:latin typeface="Times New Roman" pitchFamily="18" charset="0"/>
                <a:cs typeface="Times New Roman" pitchFamily="18" charset="0"/>
              </a:rPr>
              <a:t>Közərmə lampasının işıq şiddətinin fotometr vasitəsilə təyini</a:t>
            </a:r>
            <a:endParaRPr lang="ru-RU" sz="1600" dirty="0">
              <a:latin typeface="Times New Roman" pitchFamily="18" charset="0"/>
              <a:cs typeface="Times New Roman" pitchFamily="18" charset="0"/>
            </a:endParaRPr>
          </a:p>
        </p:txBody>
      </p:sp>
      <p:sp>
        <p:nvSpPr>
          <p:cNvPr id="6" name="Прямоугольник 5"/>
          <p:cNvSpPr/>
          <p:nvPr/>
        </p:nvSpPr>
        <p:spPr>
          <a:xfrm>
            <a:off x="152400" y="3505200"/>
            <a:ext cx="2819400" cy="584775"/>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r>
              <a:rPr lang="az-Latn-AZ" sz="1600" b="1" i="1" dirty="0" smtClean="0">
                <a:latin typeface="Times New Roman" pitchFamily="18" charset="0"/>
                <a:cs typeface="Times New Roman" pitchFamily="18" charset="0"/>
              </a:rPr>
              <a:t>Şüşə prizmanın dispersiyasının qoniometr vasitəsilə təyini</a:t>
            </a:r>
            <a:endParaRPr lang="ru-RU" sz="1600" dirty="0">
              <a:latin typeface="Times New Roman" pitchFamily="18" charset="0"/>
              <a:cs typeface="Times New Roman" pitchFamily="18" charset="0"/>
            </a:endParaRPr>
          </a:p>
        </p:txBody>
      </p:sp>
      <p:sp>
        <p:nvSpPr>
          <p:cNvPr id="7" name="Прямоугольник 6"/>
          <p:cNvSpPr/>
          <p:nvPr/>
        </p:nvSpPr>
        <p:spPr>
          <a:xfrm>
            <a:off x="152400" y="6197025"/>
            <a:ext cx="4876800" cy="584775"/>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r>
              <a:rPr lang="az-Latn-AZ" sz="1600" b="1" i="1" dirty="0" smtClean="0">
                <a:latin typeface="Times New Roman" pitchFamily="18" charset="0"/>
                <a:cs typeface="Times New Roman" pitchFamily="18" charset="0"/>
              </a:rPr>
              <a:t>Prizma maddəsinin sındırma  əmsalının spektrometr vasitəsilə təyini</a:t>
            </a:r>
            <a:endParaRPr lang="ru-RU" sz="1600" dirty="0">
              <a:latin typeface="Times New Roman" pitchFamily="18" charset="0"/>
              <a:cs typeface="Times New Roman" pitchFamily="18" charset="0"/>
            </a:endParaRPr>
          </a:p>
        </p:txBody>
      </p:sp>
      <p:sp>
        <p:nvSpPr>
          <p:cNvPr id="8" name="Прямоугольник 7"/>
          <p:cNvSpPr/>
          <p:nvPr/>
        </p:nvSpPr>
        <p:spPr>
          <a:xfrm>
            <a:off x="152400" y="5757446"/>
            <a:ext cx="4876800" cy="338554"/>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r>
              <a:rPr lang="az-Latn-AZ" sz="1600" b="1" i="1" dirty="0" smtClean="0">
                <a:latin typeface="Times New Roman" pitchFamily="18" charset="0"/>
                <a:cs typeface="Times New Roman" pitchFamily="18" charset="0"/>
              </a:rPr>
              <a:t>Şüşənin sındırma əmsalının  mikroskop vasitəsilə təyini</a:t>
            </a:r>
            <a:endParaRPr lang="ru-RU" sz="1600" dirty="0">
              <a:latin typeface="Times New Roman" pitchFamily="18" charset="0"/>
              <a:cs typeface="Times New Roman" pitchFamily="18" charset="0"/>
            </a:endParaRPr>
          </a:p>
        </p:txBody>
      </p:sp>
      <p:sp>
        <p:nvSpPr>
          <p:cNvPr id="9" name="Прямоугольник 8"/>
          <p:cNvSpPr/>
          <p:nvPr/>
        </p:nvSpPr>
        <p:spPr>
          <a:xfrm>
            <a:off x="152400" y="5334000"/>
            <a:ext cx="3352800" cy="338554"/>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az-Latn-AZ" sz="1600" b="1" i="1" dirty="0" smtClean="0">
                <a:latin typeface="Times New Roman" pitchFamily="18" charset="0"/>
                <a:cs typeface="Times New Roman" pitchFamily="18" charset="0"/>
              </a:rPr>
              <a:t>Baxış borusunun böyütməsinin təyini</a:t>
            </a:r>
            <a:endParaRPr lang="ru-RU" sz="1600" dirty="0">
              <a:latin typeface="Times New Roman" pitchFamily="18" charset="0"/>
              <a:cs typeface="Times New Roman" pitchFamily="18" charset="0"/>
            </a:endParaRPr>
          </a:p>
        </p:txBody>
      </p:sp>
      <p:sp>
        <p:nvSpPr>
          <p:cNvPr id="10" name="Прямоугольник 9"/>
          <p:cNvSpPr/>
          <p:nvPr/>
        </p:nvSpPr>
        <p:spPr>
          <a:xfrm>
            <a:off x="152400" y="4191000"/>
            <a:ext cx="2585964" cy="338554"/>
          </a:xfrm>
          <a:prstGeom prst="rect">
            <a:avLst/>
          </a:prstGeom>
        </p:spPr>
        <p:style>
          <a:lnRef idx="1">
            <a:schemeClr val="accent5"/>
          </a:lnRef>
          <a:fillRef idx="2">
            <a:schemeClr val="accent5"/>
          </a:fillRef>
          <a:effectRef idx="1">
            <a:schemeClr val="accent5"/>
          </a:effectRef>
          <a:fontRef idx="minor">
            <a:schemeClr val="dk1"/>
          </a:fontRef>
        </p:style>
        <p:txBody>
          <a:bodyPr wrap="none">
            <a:spAutoFit/>
          </a:bodyPr>
          <a:lstStyle/>
          <a:p>
            <a:r>
              <a:rPr lang="az-Latn-AZ" sz="1600" b="1" i="1" dirty="0" smtClean="0">
                <a:latin typeface="Times New Roman" pitchFamily="18" charset="0"/>
                <a:cs typeface="Times New Roman" pitchFamily="18" charset="0"/>
              </a:rPr>
              <a:t>Linzaların xətalarının təyini</a:t>
            </a:r>
            <a:endParaRPr lang="ru-RU" sz="1600" dirty="0">
              <a:latin typeface="Times New Roman" pitchFamily="18" charset="0"/>
              <a:cs typeface="Times New Roman" pitchFamily="18" charset="0"/>
            </a:endParaRPr>
          </a:p>
        </p:txBody>
      </p:sp>
      <p:sp>
        <p:nvSpPr>
          <p:cNvPr id="11" name="Прямоугольник 10"/>
          <p:cNvSpPr/>
          <p:nvPr/>
        </p:nvSpPr>
        <p:spPr>
          <a:xfrm>
            <a:off x="152400" y="4648200"/>
            <a:ext cx="2895600" cy="584775"/>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az-Latn-AZ" sz="1600" b="1" i="1" dirty="0" smtClean="0">
                <a:latin typeface="Times New Roman" pitchFamily="18" charset="0"/>
                <a:cs typeface="Times New Roman" pitchFamily="18" charset="0"/>
              </a:rPr>
              <a:t>Toplayıcı və səpici linzaların baş fokus məsafələrininin təyini</a:t>
            </a:r>
            <a:endParaRPr lang="ru-RU" sz="1600" dirty="0">
              <a:latin typeface="Times New Roman" pitchFamily="18" charset="0"/>
              <a:cs typeface="Times New Roman" pitchFamily="18" charset="0"/>
            </a:endParaRPr>
          </a:p>
        </p:txBody>
      </p:sp>
      <p:pic>
        <p:nvPicPr>
          <p:cNvPr id="13" name="Рисунок 12" descr="159.JPG"/>
          <p:cNvPicPr>
            <a:picLocks noChangeAspect="1"/>
          </p:cNvPicPr>
          <p:nvPr/>
        </p:nvPicPr>
        <p:blipFill>
          <a:blip r:embed="rId3" cstate="print"/>
          <a:srcRect l="4167" t="29917"/>
          <a:stretch>
            <a:fillRect/>
          </a:stretch>
        </p:blipFill>
        <p:spPr>
          <a:xfrm>
            <a:off x="5486400" y="2057401"/>
            <a:ext cx="3428999" cy="1904999"/>
          </a:xfrm>
          <a:prstGeom prst="rect">
            <a:avLst/>
          </a:prstGeom>
          <a:ln>
            <a:solidFill>
              <a:schemeClr val="tx1"/>
            </a:solidFill>
          </a:ln>
          <a:effectLst>
            <a:outerShdw blurRad="292100" dist="139700" dir="2700000" algn="tl" rotWithShape="0">
              <a:srgbClr val="333333">
                <a:alpha val="65000"/>
              </a:srgbClr>
            </a:outerShdw>
          </a:effectLst>
        </p:spPr>
      </p:pic>
      <p:pic>
        <p:nvPicPr>
          <p:cNvPr id="14" name="Рисунок 13" descr="143.JPG"/>
          <p:cNvPicPr>
            <a:picLocks noChangeAspect="1"/>
          </p:cNvPicPr>
          <p:nvPr/>
        </p:nvPicPr>
        <p:blipFill>
          <a:blip r:embed="rId4" cstate="print"/>
          <a:srcRect t="17645" b="14297"/>
          <a:stretch>
            <a:fillRect/>
          </a:stretch>
        </p:blipFill>
        <p:spPr>
          <a:xfrm>
            <a:off x="3505200" y="3429000"/>
            <a:ext cx="3352800" cy="1820545"/>
          </a:xfrm>
          <a:prstGeom prst="rect">
            <a:avLst/>
          </a:prstGeom>
          <a:ln>
            <a:solidFill>
              <a:schemeClr val="tx1"/>
            </a:solid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38125" y="609600"/>
            <a:ext cx="6381875" cy="707886"/>
          </a:xfrm>
          <a:prstGeom prst="rect">
            <a:avLst/>
          </a:prstGeom>
        </p:spPr>
        <p:txBody>
          <a:bodyPr wrap="none">
            <a:spAutoFit/>
          </a:bodyPr>
          <a:lstStyle/>
          <a:p>
            <a:r>
              <a:rPr lang="az-Latn-AZ" sz="4000" dirty="0" smtClean="0"/>
              <a:t>Optika tədris laboratoriyası</a:t>
            </a:r>
            <a:endParaRPr lang="ru-RU" sz="4000" dirty="0"/>
          </a:p>
        </p:txBody>
      </p:sp>
      <p:pic>
        <p:nvPicPr>
          <p:cNvPr id="4" name="Рисунок 3" descr="129.JPG"/>
          <p:cNvPicPr>
            <a:picLocks noChangeAspect="1"/>
          </p:cNvPicPr>
          <p:nvPr/>
        </p:nvPicPr>
        <p:blipFill>
          <a:blip r:embed="rId2" cstate="print"/>
          <a:srcRect t="32149" r="7500"/>
          <a:stretch>
            <a:fillRect/>
          </a:stretch>
        </p:blipFill>
        <p:spPr>
          <a:xfrm>
            <a:off x="5334000" y="1371600"/>
            <a:ext cx="3657600" cy="2438400"/>
          </a:xfrm>
          <a:prstGeom prst="rect">
            <a:avLst/>
          </a:prstGeom>
          <a:ln>
            <a:solidFill>
              <a:schemeClr val="tx1"/>
            </a:solidFill>
          </a:ln>
          <a:effectLst>
            <a:outerShdw blurRad="292100" dist="139700" dir="2700000" algn="tl" rotWithShape="0">
              <a:srgbClr val="333333">
                <a:alpha val="65000"/>
              </a:srgbClr>
            </a:outerShdw>
          </a:effectLst>
        </p:spPr>
      </p:pic>
      <p:pic>
        <p:nvPicPr>
          <p:cNvPr id="5" name="Рисунок 4" descr="143.JPG"/>
          <p:cNvPicPr>
            <a:picLocks noChangeAspect="1"/>
          </p:cNvPicPr>
          <p:nvPr/>
        </p:nvPicPr>
        <p:blipFill>
          <a:blip r:embed="rId3" cstate="print"/>
          <a:srcRect t="18760" r="2500" b="13182"/>
          <a:stretch>
            <a:fillRect/>
          </a:stretch>
        </p:blipFill>
        <p:spPr>
          <a:xfrm>
            <a:off x="152400" y="3962400"/>
            <a:ext cx="4876800" cy="2661790"/>
          </a:xfrm>
          <a:prstGeom prst="rect">
            <a:avLst/>
          </a:prstGeom>
          <a:ln>
            <a:solidFill>
              <a:schemeClr val="tx1"/>
            </a:solidFill>
          </a:ln>
          <a:effectLst>
            <a:outerShdw blurRad="292100" dist="139700" dir="2700000" algn="tl" rotWithShape="0">
              <a:srgbClr val="333333">
                <a:alpha val="65000"/>
              </a:srgbClr>
            </a:outerShdw>
          </a:effectLst>
        </p:spPr>
      </p:pic>
      <p:pic>
        <p:nvPicPr>
          <p:cNvPr id="6" name="Рисунок 5" descr="151.JPG"/>
          <p:cNvPicPr>
            <a:picLocks noChangeAspect="1"/>
          </p:cNvPicPr>
          <p:nvPr/>
        </p:nvPicPr>
        <p:blipFill>
          <a:blip r:embed="rId4" cstate="print"/>
          <a:srcRect l="2899" t="17645" r="4348" b="25454"/>
          <a:stretch>
            <a:fillRect/>
          </a:stretch>
        </p:blipFill>
        <p:spPr>
          <a:xfrm>
            <a:off x="152400" y="1371600"/>
            <a:ext cx="4876800" cy="2438400"/>
          </a:xfrm>
          <a:prstGeom prst="rect">
            <a:avLst/>
          </a:prstGeom>
          <a:ln>
            <a:solidFill>
              <a:schemeClr val="tx1"/>
            </a:solidFill>
          </a:ln>
          <a:effectLst>
            <a:outerShdw blurRad="292100" dist="139700" dir="2700000" algn="tl" rotWithShape="0">
              <a:srgbClr val="333333">
                <a:alpha val="65000"/>
              </a:srgbClr>
            </a:outerShdw>
          </a:effectLst>
        </p:spPr>
      </p:pic>
      <p:pic>
        <p:nvPicPr>
          <p:cNvPr id="7" name="Рисунок 6" descr="149.JPG"/>
          <p:cNvPicPr>
            <a:picLocks noChangeAspect="1"/>
          </p:cNvPicPr>
          <p:nvPr/>
        </p:nvPicPr>
        <p:blipFill>
          <a:blip r:embed="rId5" cstate="print"/>
          <a:srcRect l="3333" t="16529" b="10950"/>
          <a:stretch>
            <a:fillRect/>
          </a:stretch>
        </p:blipFill>
        <p:spPr>
          <a:xfrm>
            <a:off x="5334000" y="3962400"/>
            <a:ext cx="3657600" cy="2667000"/>
          </a:xfrm>
          <a:prstGeom prst="rect">
            <a:avLst/>
          </a:prstGeom>
          <a:ln>
            <a:solidFill>
              <a:schemeClr val="tx1"/>
            </a:solidFill>
          </a:ln>
          <a:effectLst>
            <a:outerShdw blurRad="292100" dist="139700" dir="2700000" algn="tl" rotWithShape="0">
              <a:srgbClr val="333333">
                <a:alpha val="65000"/>
              </a:srgbClr>
            </a:outerShdw>
          </a:effectLst>
        </p:spPr>
      </p:pic>
      <p:cxnSp>
        <p:nvCxnSpPr>
          <p:cNvPr id="8" name="Прямая соединительная линия 7"/>
          <p:cNvCxnSpPr/>
          <p:nvPr/>
        </p:nvCxnSpPr>
        <p:spPr>
          <a:xfrm rot="5400000">
            <a:off x="2514997" y="4037409"/>
            <a:ext cx="5334794"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Прямая соединительная линия 10"/>
          <p:cNvCxnSpPr/>
          <p:nvPr/>
        </p:nvCxnSpPr>
        <p:spPr>
          <a:xfrm>
            <a:off x="152400" y="3886200"/>
            <a:ext cx="88392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AutoShape 2" descr="data:image/jpeg;base64,/9j/4AAQSkZJRgABAQAAAQABAAD/2wCEAAkGBxQTEhUUEhQVFRQVFxQYGBUVFBQXFRQUFRUXFxUVFxUYHCggGBwlHBQUITEhJSkrLi4uFx8zODMsNygtLisBCgoKDg0OGhAQGywkICQsLCwsLCwsLCwsLCwsLCwsLCwsLCwsLCwsLCwsLCwsLCwsLCwsLCwsLCwsLCwsLCwsLP/AABEIALQBGAMBEQACEQEDEQH/xAAcAAACAwEBAQEAAAAAAAAAAAADBAIFBgEHAAj/xAA8EAABAwIEBAMFBwMDBQEAAAABAAIRAwQFEiExBkFRYSJxkRMygaHBFCNCUrHR8Adi4XKS8RUWQ2OCF//EABsBAAIDAQEBAAAAAAAAAAAAAAADAQIEBQYH/8QALxEAAgICAgEEAQMDAwUAAAAAAAECAwQREiExBRMiQVEyYXEUI6FCgeEzkbHB8P/aAAwDAQACEQMRAD8A8WhVLEmhBIzRpqGXiM5VUZoLTaqsZEm2nqqtjIxOvoKFIf7Z82mociVWM0beUqUzfRSW2EYS+rUaxgkuMBZ52JLbOhGEKouc/CPUcM/prSa2bioSejdB5d1mlOXl9fz2zlXeuPeqYrX5Yw/+nVvmkNfl7v1ntol+5kfSKL1y3Xet/wABX/0/tSIBfTcepn/lFdspdNpP8MiPr2RF7aTRlse4LrW8uEVGfmAiPMLT2nqXX/35O1iesVX9eH+CgFm7or+De70ekcHcOilQNRw+8qbae63kFzcvlNcvo8t6h6g7LeKfSD3mGfE91iha0FWSZbGMOHuxHmPqt9U/s61F32ZO5tdS06FbozOpXd1pmeurQtJWyEtmW7GX0LGgmJmOeLsCaKumZHjPZ9Utj0MeStspZhz/AAAeyFK7MtsFAA5ysY5SYIqRTIOQUYMlBRkEFTsIIIOUgfIA5KCD5AEUEDICgsFY1QWD0qahsvFDTWquxiD27dEuTGxQzTpJbZohonUoaKu+zXGPRynbSqufY6uGy0scPJIAHaPNInM6lUFFcn4PceEuG2WlIEgGq4eJ3T+0dlTXFc5eTyufnSyJ6X6Sv4u4gfTIZRIDtZMSR08llivcfKRr9OwYTXOzwZ/DMQqampUqEno4hWnUtfFI6duPWuoRRpcIIeSC+ofUx8FlcNvUujlZSda2oo1FCj4crvED1XXxqm48J9o48p/LkujMXnDbftDQB4XGfIc1lnU42e2diHqD9nvyaO+YfZkMGoGiZmw+CS8HKpcXYuX2eeX2NV6bvEPgQsccWua6PTV4dM47iO4filO5aWkQ4bhZ7KZUsTOmeO9/RQYnhsPy8uR7LTXZ1s6FN247MvjFnGnxC6GPLaOnRL3FoLw9wdXuzLG5WDeo7Rg+PNbYxb8GXLzMfF6m9v8AC8mmHClnRECs2rV5nTKD2CfGEfsx15t9j37fFf5KTFcKyj8w7clEo9HTqv59SMBiFOHEbdiogcD1CvUxF4TDkzBOCBLR0ROuyBcgD2oFg4QQfBAEXKSDiAOIIOIAjKCB0thQXDsCglDDAqjUFDVXZYatAlyGRZYUmJbNMA5pbJTNlffQWlRjVUlLo2VLs2HA1mH3NIEaA5vQaJHmRf1GzhjvX2es31QhpI6GFXLbPJ0xUppHnLrcvcS7UkqNqKPVqahFJF/h+H0mgZmyT6f5WWVjbOZkZFsv0vSNJaWjG6tZlWumpPtpo49ts5dSY9TaupTBiDr2jfomWwW+ROwcrFy5biwKLGsPDpzAFp9QuPJSpn0dPEyHHx5MFa2ZpXbQNi6PMFa7ZKdOz0FtisobZqsZw8uLSBr0XOx20+Jy8XIST2Ro8K0WBtW5Gdw2p/hnv1XpsXF4Lcgl6lbN+3T0vyU/FnELjSfTZ4Wt0hugA+C1SekdD0/BjGanLtnnjK86jTsknpepLRbWV4XCDrP8hNi9mG6pRe0UmNYZmBcPeGsdVGtMRlUK6va8mTqsVjy9sGnpgS1SZdEXBBEkDc2UCWiJagrogQghojlQRo4WqQ0cyoDR9lQGgZQULSi4GNNufVVZbQz7QcgqllsLThUY2Ow7WzyVey7G7e2KqyqkWdGgdEqRprkhttsSkykdCrWxoWp0CS5HQrRquDqeS5p/EfAhLi/kU9SSeOz0+4pS0jt9FryaOUDyUJcXsz//AE0NdEbAepXJfJPR1FkuSLewtg0ZiNf0C6GNCMFykYLrXLpDba4W6GVF+RLi0HC2R01tFSNRLuekAGo3oubfU33EsmCOohwWeWpx42efyWT4vcSn/wC3B7ZtQEQDMKqx7ZLiu0dB+oN18NDt68U/EYkDQfJNw8dK57+jPVGU+kV3EFUw0Su6jbgwW2eW4w8kvB3kg9xOhSps9Zjpa2ZwNhxH80S0jXHyWNj9QmRIv/SWF40K7RmqfZjMTt4efPRQjlZ+P89la+iVJx5Ush7NAvh+SD2oEyigb2oFNAnIKkXIIYMoKH0IAiggC7dSULNjNgqNjND7KH8lLckMUdjDaOqpzGqDLOwsp5KvLZWfRe0MMPRW6Mjnpj9HDTpokz0jTTPbLahhK59lh2afA83BTOyTyZrV8UWVlhhY5ro1BlClpiMjJU4OJvWGR5r0FepwPNNaYF1AErBLE3MlSZJ7NIV50tdEJnWUQE2GODbDNC1wjxRBxwlVmlLoCELM4uPTJIOeEmU6V57J0J3Fw/am2O6zPKk3xhHS/byPrrgu5syVxb1ab3uq5iHj3jsCNlqxZqD01o7lc6rIpV66LGo321AOGpC6aM8X7Vri/sx+O4MXjO33uY6qs47O3i5Si+LMc62IqHQyTslJHZg4pb30XuH4QY8Q+CbGJhuyE3pB7jDKj/cY50flaTJTODFRvhD9TS/3KqtwVeVHEi3qRykR+pVowX2xN+bjSe3YiX/5nfO/8QHm9o+qnjH8nOllYr/1/wCGZ/GOELmgfvKR82+IfJDpetlHRGxbg9meq28b6JTjoy2UNeQTqSjRmlVoC5igU4gy1BVpHGbiEFeiDggq+iBKkrsXfuUC2W9IeXx3S2MQ5SaZGkJcmkh8O+kXFrYyczzA+ZPRZJW96iboQSjuRfWUaBojz3KZCL+zBfJb0jX4Xa5gI1MxHNDRljFv6NvhOBhvieAT+WNvNTCn7kOc+K0i6FBg/C0fALT7df2kL5yf2dLWjkPQKkvZi9NIOUvyfGg08goeLTP6Dk/yTYyNk2upQWolSSYBwhDimB1GgPlIESEuaA5kS1SpeQOhgV40wX0B2FdRS8AVPE74t3k9Fmyf9P8AJswFu9Hn+D8W06BMh5b+WBHw6J0Jo9Lk+mTyFtaT/Jff9zWT4c5tRpPKP8rQovWznr07Oh1FoSqcU4fngW7y782Vo+ZVly5a0OXpufruxF/ZXdJzA8U4adgYkrT7cmc+2q1ScXLs7Xxtw0ZAHJMjirzIIYUdbkTqY+KYh5knY9SlvFTe/BSPp7se4lDfYy9x1J9dF0K8eEV4OpThQivAgcSOxTOKRqWMvKM7i+D06rs+UBx37rPPHg+9D1Wn+oxeNYLkJLJjoeXxWC3H49o5+Vh6TlAzdQrIcOTe9AHFVFNsgDqpKbIOeghkCUEAjugoOUhJA66eqq/A6tJySfg1uFmi25aHT7EObmIguDfxELDPb8nqMfguUaUm/rZe4tc0hdtdbDKwEZQ45+UZnACB5aq0NctxRzPUIT9pq57f7dFjbEAtIpbOBJlxa6DrodACmuWnvRxOKn4f+3R7LhloyBUFMMJGwjSVZKMny0X04LiWDnQCU362Lfgp6Vy4AvOpdoxp5DmVz52OG5M1Vx5pIPby4ydh8ys0Nye2RZxj0h9phdCufDSZnChbAPlAHykD5AHyAIuKpIBWrcQss5NDYw2LuxCEh3T+mNWM2K1saIS3ffvpj4YW/JhuLeIajh7PNoeSZCEpdzez0GB6fXB8kjFCSQFuqW2jvPpFwymC5v8ANBrC68ILrZnm+gVyyaxdEDQI4fJspFtR0ehsBFJkbQP0T4a5HnOvceyuouIfqtLW0bJJOHRScZXQAEHWdPgs9nRoxE4oja1s1NrtZhaK38dj9dkbl2iJF4gqNdQmS0V2Mt0IiUqztFZ9rR53iduQ8iFyLINSPL5lTjN9FcUowECgrsEUFTiA2CcgoNMMEHoQfRVGItLe5c07gEmdkiUIs305VlXUR+nf1ZBLndlTil4Cy6Vr+b2ajh25c57GucSC4aEmN0i2b0RRTBS2kj9BUWw0DoAE2L3DRgk9yKziN5DGkGNVXIscXHQ7HrU9pjF4JyunQsIB84VMp/ZFfXx/cLbaAA9EmuWnplLHt7DkJ8k200LDNXRh4IOqwEXOSp2KIEQ9VVgEs6YpARcZCnySipvHJE4G6lFLc1yke2dKuGypvbgxohV9m2qtGQxGS4kpy6OxT8Y9FVVdBTo9dkymP2mJtMB3hI2J2+JXRqvi1piZTRfUbYVR4S09gQStqcZLyId6h5Nnw995SNNwIe0R5jkVmubg9nAzf7dnOPhieJ2DmGStdNymjTj5EZroyeMW2cEcwZCtZDZ1q/Azb20U2gchBTILS7K8/kL3TVEx0GV9NviVEXF8ScZOugS5lJdGauKGYyVnlHaMVsFLZmS1jahzgloJkNME/Fc2af0eeXtRsfuJtfsKVCJ00HTfRQvBlm47+IByBZFBBAoIGw2Cql0N1DJ3VEhrfY3bVY7joUuSLpbL/BbvLUa4ciDHkdliuRtp2j9FYHfCtRa9uxCvQ9rRzsivhNojjtsalOARoZ18lXJTnFNfQzFsUJdg8PcKtuAD4maHzCNe9T15RNm67X+GNWtQEDXZZ00/Iia0xtq21oUFAW+K0gIuel2WqPRIhWuYJ1XMcpb8j4VbFmXklMg2OlRpDdtXl5H80W2piLIcY7H1oEC93QkHQEoGVTcXrZnbjD3POjdOu0KsoHWhkRgu2VWJ4VUY2S2W9RrHmqOJux8uux6T7MfiDOapxOzCekZ26cmIVKYg4pqEOYSjWLSCN+xMrRW9PwU9z9zYYXj9enBNQ9tZI9V1Y0xlH5Geca59Sj/6NhZcYh7Yrsa8fmBg+myU/TpJ8q5GCWDGL3VLQUXmHuM+47qWz8wlSjkR7a2Sv6xLSaa/Z6A3FFpB9k9jh0aRPon12b/UmjTXbL/WmjPXdu6YghP0n4OrXZBrpij6OXQb9d1DWhyYjc2pd7wysG8ndLlH8lZaMzjOJ0xIaZjaOqyXWxS0jnZWTCC0jIVnSZK57PNze3sXcqCgRCCpwoIBFBA0CFBcMwqC6Y3RKVIbFlpZ1IWSxGutnrP9LOIACaDzo7VvnzCzQnxkTl1e5BSXlHqJbI7Fa+Cl/Byk9PaMxd2FShUz0y7KTy6d1zp1zpnteDqwuhdDjLyXlC2a7xtcRO+m/wAFshiqb5JmCdjXxaLBrYXRhWoLSM5x7lW2zS0gAOcsDkW0Z3FrmHuCzv8AUdnFr3BMVtriHNPQpsZDrK9xaLPBK2aqe8rfQYsuHGtGiK1HLPkABuaOYbwgvCfEHDW9T1/ygt3IzHEvBra4L6BFN+vhI8Lv2VeJ0cf1OcFws7R5Hi9lUovLKrCxw5EfMdQg60b4zW0yrcYV0iHMnhsOeBoIW3FhyloXKY/Ur6jzXU29iuQW3qvqktYYAGp6dkyLc3pEckiwwYCk4moA49z6K9dXWglNv7NGzHz+JrSOhaD8yiWImvIpvXhljRu7WpyLHbHI7T/adFkdF0HpPZMb7ovzv+Ra9w55H3NWm4D8L2Fp9WmPkoUprytGmGa15j/kxPEeB3zpPsi5v/rdmHokWRc/Iu7M5rS6MLdWzmmHtLT0cCD6FYp1OPk5c032JVGpLQhi7gqsWDKgqRlAAioIGQFBYIxQy6HKaXIahygVmsRohIvsLunU3Nc0w5pBB6ELFNGmE9HsHD/HlJzWiqHNdoDAkT2/ZWqyPb6Zlsw+T5QaNvSrBwB5HqPoulC2Eo7Zz2mno7UqtaJJAHfRMdlcVvYKLl0hJ+KsOjSD3XOv9SiuojlRJeSVO8BMc0qvKUnplZVtdn19UDGl/QadJTbdR7JqjyaRhLy8OYzuVli9noK9KPQzhjDUdlBAME69kyKEZGRGpbZZcPPiqJ7hdGhicx8qtmvWs4xzMgDsoAHWpyNP+UFoy0yh/wCuMpyIJLTqDyPfojTNzxnP5bFKl1a4ix1Kqw+Bpdm5t6lpUbIdVuM04vyeWcacH1bOHtPtKLtqjR8nDkVZG2vJVi/D/BlbCoM39w1A69QtuNx3+5PMtrigQQdh36cl1XB+SNn2HVMjy1m7ogf3EwEV6i2okbLunb5N9e/V3VbYQ15DYnfXJmAVE5FNiNjXcaoM7JcG3LthyNvQvRG8K8qiyYvcYzkMtJkdCo9qLXaIbQvX4mFQZa1JlQf3gE+sJX9PD66F6TM7i2FWtUTTZ7Enm0y2e7Slz9PrmvIudaf2YjFMNfRMGCORGy4uTizofy8GScHErisosgQggCVBAxKgsdBQSM0nqkkXTHrcrPZ4HRZuOD+E694ZY3Kwb1HaNHl1PksfCU38RjsUVtnrOA8D0Lctdmc97dZMAT2arRxIrty7M1l7l19GldT7/BXlDvexAC4IjK7UHrqFmtsX6Zd/ySpNeDG8QMNs4OYfA6Ynl1CwWVJPo11Xc1plvhFYVWUyNDOvYjb1BVqofJaE2SaehDjHFSX+yb7rN+hcf2W66ab4mjEcY9tmV9seeyWjoc0aPhJhcXkfhbz7n/C0VVue9fRx/UbW2kBwm6ioDPP6rXT5Ok2pw0ejraccqsQuarXAtb4Ade45qDTXXW4vb7LGkwbjnqpM7b8Mr8WunU4gHX+Qg0UVxmnsR4jsc9M1Ge9Go/MP3V697LU28PizIcKg+1c4flcCPPQBabMfa5IfdlVwj/caS/I1a4gTbllUSAS1zTzb+4WRwaemOXCfyiea8W8M+xfmp603ajt2ToRcik+ipscVLBkqsNSn6Ob5H6LfTkTh1YtoqrUXeFUabq7KlJ4cwbt2cJ6hbqkpvnBl+TZorqnDo3EldCD2iW+igu6W57pU0VIYdhxcC7Yfqq1wIQ/XrwDKc3ovsSFSZStldiNeqlylorsX9voqqZGxW5fmaQdZS7Vzi0yku0ZWszKSOi87KPGTRifQEqpUGVADTGtjcz0jYeagnZEoLBaShko9D4E4ZpvY67vDltaXLnVd+UdlzrrO9DuSh/P0O4r/AFGr1Dkt4t6DdGU2QDl5SVSSk1rZZKO++2JUOKbgams//cVmdRfjF/RpsC/qJWbAf42jruVG51+HtC5Ux+j0vCcZpXVLOz/6bzaU5zhOG2jNOLj0zPcZ29VtFzmnOwlrgebNenMLFOrj39Ew477AWOJNsqGaq4Gs7ZsAQesdpRRJR20v4EOx2tuBnn34eS5riSTJnXXnqhN/ZROxfrQSofCT/AQrQbG05O5cTUcEM+4rv8h6NJ+q6uMv7cmKyJcpNmZta8PCtQdimW4nqd3cFtIObEwDr5LcY4QUpaZS1OJQJlsHzRs1LF/fofwDFxWDhIzN78jzQmJyKPb7XgJ9obWNWidC3YqSOLr4zQpXqkVG0uZ0+CtHQzprkYK6qut7tzGtJBcRHUHXXyldTHvi46n5/Jg9Qwv6qniarEaNOpRGUiSIB+hS1Fyl2cjHzF6a1XZ0jFVaZLDSqTzbr8Y/RT7fCR6eF0ba+UWef16uV3kSNl0Fcl5MVlYI0GnxU3ZH9OR8jyRPDjP+5Q9P8CY5dlMuM+1+S7wLiUT7K7lu0VInKR+YdO6XVmSjLjYuzrV3Ka6NY/CGvbmDhUadQWag/FblepfQ0HVaGtg6dvonJ7LPoyWI1iahA6rNOTcijZIvgaq76RGytq1VmkyjFjUSuSIcgTHzKrGW1opvZR33vFce79Zml5FSUkqCKkgKFUkmwSoZJbYHhjq9ZlIbuPoOZSMi1VwbJ5Jdno/F16HMbZ0dKNqyXkbF5iJ8vquTU31J+WRF/wCp/Z54NOa6P6h8XoIKxKhw0MUhujVSJRGJmj4f4idbvD2kjqNw4dwsk6nvaFTi2tM9Q4Qx/wC1WtZx0NNzgJ6OEhXS1XqRjvgoxWzzGs173kudJ/1T5pMdJGR5tda4xXX8EnNcxubNodY3Vk99F4ZcLnx0XFrc/cvnYhu/UlTGOpaObKa/qYxNZw5cFljU7+0PyAXTp6pbJne3dxX5Mc5xDpVKmekpmtHrOHv+0WdMtOuUeo0K6Ke0Vb4WmauWOBhzWuAnU7hQbUz7BLtlO4BEAHQ7bHcIC2LnDRf4nSNOr7Snu7WeqsIqfOGpfR8Kja1SlUmHMJDm9gJlSUceEXH6+jP8X1abT7T8RBk9gmb2i1ScTKYfjrmkke6dh2XQxbIv4sxep4EMqGpI02HWTLzxA6tHIwR8OadfJQXZ53EWXhP2opOP7v8A4PK+KMJdbVnMdz1B5EdUx8XBNHZoyY3rlF/yV1vZuIkmAtlGJZx23oRdmQT4rs7Wt6bh74Lu4j5q92PTctOS2UryLYPuD0Fw25uLR3tKLpbzAMtI/uaudPGuoW/MTp0eowk+L6/Zmrs8Ytb3R7vYVT+EnwOPVruXkm1Ze1p/8nQT3+kVxPDfZO1E91t6faDopq7ilyIZW3LoWSySSKNibqvJZHZvoW5ESY16Ku3FbRUrrjUyVin8nti2KPjkklWBKCBikyewVGyQuePd0RoC04cxX7PUL4JlpAjcErNk0e7HSJa30aLB63taLmzBqBwcf75zNk91z7Y8LF+wPezP3VjUYA5zSAZ5HSDzW+u2EukxrYGk+FaUdlkxptfskOvQxSGmV5GUABJcNPbKSlpbN5g2IfZMKrP51qmSnyzQPE4dhKS4cmIlBza5GKoYk4GSZTHSvoXZiVzWiytrwVDGoJ7bpLrcTDbS6FvyiwaPugzm50nyaN/n8kRT8nPjZ/fduvC0bu2GTDt92Ex5uXT1rH0ZarN3Jt9v6Mm9pidx05/BZoSPRwuh4NV/T3HBTe62qmGvIdTJOknl8dPRdCqXRverYKUfKNVjdi0zIIJ5jZO0TXZL6Mhd2IbJB28go0ao3JM1mBX4uKOQHxM0BOx6aqUIsj7c+a8M+Nn7FrnkQTMn6BXBzUmkjB8SPBgkjLyHX4JtclHyMcW10ZxlLPIYNZ+SvKKa5xK8mvjI1GBYibU5t5G3X/K0QsV0eMjFmYXNJxen9MzfFt426qsDd5iNJ15Lt49VfBbZ5yFdmCpcnvZT8UWFW3jMPCdnDby81XLynJLgX9Kupv20+ypsKE6lVw8XkuUjbl5Lj8YlpSgGRoeoXXUILwcuc5z8vZG7wunV1YRTef8AaT9Fzsr0yM/lDpjsf1K2jqa2v8izMcubX7msM7OTXdOrHLjq+3FlqxbPR0ZkLo8ovaB18aY/3RlPQlaHn1yXRo9xfRTXN7J7/Jc67J5MVKez4OgTvKhS4oAdWrm0CrKbl0irexe5YRySJpxKsRJSShAqQDSqgFz/AC5ILI+NVRonZp+HqjqbSCNXQ5vcQuXmRUpb/BWR6Jwbi9B7TbXTQ4P2Ltp6ELDx4PaHSj7i2im4z/ptUt81WhDqIBcZIBaOw5hdGu/rUxas15MbZ2DnHXwjqQVNl8V47GOWjW8NcFvrOkkspjV1RzYAHPKJ1Oiyyv5CpWBMfum1SynRaTRogsp5hJPV3xhOqikts592TFS05FSacctfKE5tEq9S1pk6LTKVLtC7rU1pliXaz2A/X9glLwcdz1Fm3qAtsocBoxg+BMrfYmsdbOdjzbnvRj6tYHQSscT01UvjtlXdPPtI7BbaTrY1mobR6Vw1x0w020rtswABU3kbDMOvdakNlxb5Ren+DSUzYk5g5h6ZttexU7I1YwRxajQ2dTDTqMvPrCkbx5Cl3xdTcC0wWnvCHFovXSl4Znbm7oVJGTy1U6Y/ensSuMapsEUwAROsc02np9lLdNbMpi2MwS7c8ux6ptlTi+cRKuTXFlRhN7982odXAyR+YdR3XYwbI2LX39nC9UrlZW4/k9VBo3lE7OY71B+hCGpVy7Pnyd2Hbvw1/kweO4H9lfoczDqDGo7HuuljWKUWz02Lmf1cfGn9lG55JUzm5PTOlCKjHYV1SE/3OKM/DY428ZUp5KoD29DuPI8lWyum+PYhV20z5V9GbxXB8vipHOzp+Jvn1815vO9KnV84dx/8Hbxc5T6mtP8AwVNJhcYHzK4zevJ1Iwc3pBKLm8yR5J1bg13sr19jbq1IDTda3ZRFdeS3xQhdXGZY7J8mLbFUoqDKkAsqpJ0uQBGUAPUMTqNa1syGmRO47T0SpUwk2/sEkaTCcUpVCBUlrvPQrmZGPOvuPaJTlHtHoOE2VKoPHXJGktLv11XLlOSetBLIsa0zTWFC0b+R0eRPqqpvZhtujVFym9IBjOLEtLWCG9unQBOUVF9nlcv1d3vhX0jGtrucdKbhE6xAWna1rZl9uKXckHZXZUaWvbDhziVTk4vopxsqkpQfRT3mSm4QCQfRaFJzR16LLb46bG8NaauSYBe/zjXKFZfSM98eM+C/g9P43sGsszHLID3hdLJ/6WjpZ+JGquM4ednkF5VG2x+SwQXQ/Hc3Hb7RX3Fbxsk6xB9fmtlJ1MfqD0cF2XGAYHcrR5NPOMFtjdHES2Pvf10V0l+Sffs4vjEuL6/FSgcrvEwFwI5xpHxT5Ri49HHx8u+GTqxdPoy9LEXOMOM+e48kzGs2+EltHdt3+pPR2rjL+u3VWnKv66IjOX2CuL59RuaQOp+qoob7B3NdCja+u/aP3Wmu5f7CHHfYOsMpDmnQ/I9FScXTJTg+iU1NcWXfDOPOo1gRqHEB7JjN3HddWi5ZC4vycT1P02F1evDXhl/xRjLa2XLOrYLXbNMzI6roU0upNM5OBiSo2pabM1UqwBpE/wAlTKfE7XFTXX0Vt1c6wPVcrJy23xibK6UlthLPwjRa8T+3AzZHyloMbgj3dFoeTKK6FKiLfZWV2tqE5vC7kRsfMLiWwqyJPfxl/g3R5VL8orK9MtMHQrkWVSrlxkalJSW0CcVUCJQBElQBAqQCOKqBGVIHQgDoUEk2lBO9D9jWdMCZKRbBa2ErOEds9hwrDWWVAGqZrP1IG46N+Cw2+3Uu/wBX0eC9Ttll29vwLXGNEHemB0JOb1WBtz+u/wDuZYYW10m/4AYpxCKdPMMjz2MH05q0KnZ14HYvprus49oDauZchrqb8juc6jy7FQ4yrfFl7YTxW42LaBYvROU5/eYCDHPmD8leqWpaHYdi5/DwyvwHEWsqUi73WlpPlmkrZrT2b8iiSbnrfZtOPuNhWpmhSa0tJac4cTtyiN0+25WLjEc8mWS+MlpI85fUJiRr3So9G6Go9pi+INLQ0kzqYPbQrRU+zTi3KxtCxaCJ137LVpGnm0xlti6J2/1GFf2xDz63Ljvb/YXpYjBHKOY/TyUJ6HTq5L8gazsr9Ntx3BUwfGSY6EuUSNeoPMcinWSW/GyVsGLgyOnTsl+430DSI1qeWCDoVZx14ITO038jsU+E+uLKuP2caSDofL91WFjrntEyr5rTNVbRXplzPeb77OYn8Q7L1lGXG6G/s83dVKizjLwVV687bQVlzJdd9HQxIff5B0LSWF4IhpiCdSTzhYqOG+K2dCVE3XzTWv5JOboug3pbOfwlvsEXJHLZfg0V9+6CuNmy1Po1VfpF6laQAdYSbMh2LUiygovoUqBZmixCVAHEAQKkCRKgD5AHyAJKCSQQSWGC3oo1mVSM3syHAdXDUT2lUsi5LSM+TVK2DgnrZc3vEdWsSXE68gY3WOOLGL35Zlx/TKKfrbK41eZT+CS0jfxS8HxeOQlTxIXQ9hGKmi8OjTZzeoWe+hWR/cwZ2GsiGvv6NziFRr7R1VplpYdfLb46x8Fyqq5Rs0zylEZV5ShLzsw9N+sDXXQrqyieqnB62+iVW6OnNEIbK146aZF1xzPorqJpjVpa2Fuq2ehP5HDzhwM/MBXrXFiqIOq9r8oja12NqMLz4Q2dvxQttbSfZOTVZOtqC7EcRvDUfPLlKrOXJmvFoVEEvsVDuSro0t6GLmkQwTuDHrr+6s10IrsTk0BpmRHMfMK8flH9x78nIQo9kNjtvTBblPnPTst9dEddiJTae0dbbAbhPjiQXbRDvf0Msw4PGmh5LU/TI2x+PTMkvUXW/kuhdpq21Ufhc3UHkR9QVzU7MSzTNUlVl1flMvar6dwzO0AO/E3mD1HUL0FdleVX+5x4Quw7ODe0/Ai+iG7TKtHHjFdGueRJ9CNyViypP6HU/lgjVA3WR3xiux3FvwV13UzFcnIt5y2h0I6WhYlILEHhSQDQQcQBFSBNwUEkUEHQgCQUEkggkJTChh4G8pAn+DzVN7KqSIOcVZIsfU68CEaK6J03SVDekVk0kbi8Jo4YxjtDUfoO2659epzejy9Gr/UHJeEZixYCeZJ2HVaLN6O1lTaWvosX2D9zA8zr6JSkkYY5cPHbBVKEDl5Kyl2MhkNvYtUAayoD+INPxB0+qdF7ZuhLnOMkJB0haDdrTBHugnbIB2uiA+iVWqYglTsqopPYFj4QnoYO2hBMnktuLxb5MVbvwR9v4jroodz5aTJ4dDr62ZoPPotvv7SYhVpPRKlclq1V5TghNmOplrnZc0gx3hqCcjvoexT7a4ZlW/swV88K3a7i/JQULh9F5jRwkEH5grz1dtmPZ+56JONlf7MI/EtdNQeXNvaeYXQXqjj47McsWL8i9S7LlmtzZWDIUqPgXq1CscnsYLuKUBByCCKCNEXBSQRKAIFABXoJIFAHwCAJBQwJhBI/gz2ivTc/3A9pd5Apdu+L0Z8rk6nw8ljjFu2nUPsX52nXNETPZIqlyXyEYU5W1/3FpornEARlJedB27p63vz0a9S3+wkN9Uwuavg/BfbODjtPPafquZnZDi+COF6vn+zHgh7jG+9tWZQp+IU5Ejm4wD+ijEr4Q5Mz+k0/09Tvn1stcMwptEAE+ONT+L/A7Kk7HJnOysyd7f4/wAu7bOTurRei1dvBCD8PI93QpnP8mtZCl+oq8Xacuo8QHqE6lrZ0sCfy0n0VDXaE9FrOuwZcgk4KgCA0Cc+UEnxcgA1Cto4J0J6i0Q12Da5KTLB/tGs8kxzb8Ea0FDgNzpyTqrEv1MhpkftUe6djPxUrKcJLiyHUpLsJiVfO7NzICMyasnyCmPtx4oUaJWJ9DdbeidSllQpbLyg4kMyYmKIvChogCVUhkCgg4FIHCCggGVIElAHyAOhBJJQB0BAE2PjUKGtg1tGg4cv2irlI94RrsFltqfkXCuWy2wtoqi5uDzDmM/tY0HbzRL48Yj/3MOtZQsbHFKtMFrHloduBp/wkzorm+TRmtxKbZKU47ZpuBbPO+pWO1MDU/mdP7LPkvrSON63dxjGpfZZYlxDSpuMfeOHTb1SIY8pGDG9Mutj38UU1Tit0+6J89k9Yv7nSj6LHw5H1pxUZ8bQZ3IUzxWvDIt9G6+Ei6rW7Lmlmp6mHGOhjZIg3CWmc2qyzFuUZnnrNZXUXg9ijhQWBuQSRQB0IA6xyAOoJPpQAai6RlP8ACgkGRCAOl8x2Ut78kBGqpZEnPkQhIs3sCVOyh2VZMgG5qGioJwVURo4gCKkggUASQB8EAdaUEnQVAHZQB8CglBLeoWvaRuCFEl0C8mswCuW0btgjKwujtmmf0WexfNErwZKFoKkmqSB2liNRtI0muhjjmIHM9yquC3sRLGqlYrWttAabtChoa0fVDqhFkQzKxJqeAblwuGsnwkiQsmRBbTOB63VH2+f2Z6+YG1agGwc4fMrTDwdnHe6o/wAAKuisOQJyCxFDIJU90EkHFBBPkpJIyoAmEFkFrbA80EAwgk6HIJCMOqAIHdBBAnVBB0q6KkHBVYAkFSJQBFAH/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030" name="Picture 6" descr="http://www.tusur.ru/export/sites/ru.tusur.new/ru/faculties/fet/chairs/physics/metod/laboratory/228-2.jpg"/>
          <p:cNvPicPr>
            <a:picLocks noChangeAspect="1" noChangeArrowheads="1"/>
          </p:cNvPicPr>
          <p:nvPr/>
        </p:nvPicPr>
        <p:blipFill>
          <a:blip r:embed="rId2"/>
          <a:srcRect t="18333"/>
          <a:stretch>
            <a:fillRect/>
          </a:stretch>
        </p:blipFill>
        <p:spPr bwMode="auto">
          <a:xfrm>
            <a:off x="304800" y="1219200"/>
            <a:ext cx="4343400" cy="2660333"/>
          </a:xfrm>
          <a:prstGeom prst="rect">
            <a:avLst/>
          </a:prstGeom>
          <a:noFill/>
          <a:ln>
            <a:solidFill>
              <a:schemeClr val="accent1"/>
            </a:solidFill>
          </a:ln>
        </p:spPr>
      </p:pic>
      <p:pic>
        <p:nvPicPr>
          <p:cNvPr id="1032" name="Picture 8" descr="http://dic.academic.ru/pictures/bse/jpg/0201789344.jpg"/>
          <p:cNvPicPr>
            <a:picLocks noChangeAspect="1" noChangeArrowheads="1"/>
          </p:cNvPicPr>
          <p:nvPr/>
        </p:nvPicPr>
        <p:blipFill>
          <a:blip r:embed="rId3"/>
          <a:srcRect l="9600" r="15200"/>
          <a:stretch>
            <a:fillRect/>
          </a:stretch>
        </p:blipFill>
        <p:spPr bwMode="auto">
          <a:xfrm>
            <a:off x="381000" y="4419600"/>
            <a:ext cx="3581400" cy="1933576"/>
          </a:xfrm>
          <a:prstGeom prst="rect">
            <a:avLst/>
          </a:prstGeom>
          <a:noFill/>
          <a:ln>
            <a:solidFill>
              <a:schemeClr val="accent1"/>
            </a:solidFill>
          </a:ln>
        </p:spPr>
      </p:pic>
      <p:sp>
        <p:nvSpPr>
          <p:cNvPr id="6" name="TextBox 5"/>
          <p:cNvSpPr txBox="1"/>
          <p:nvPr/>
        </p:nvSpPr>
        <p:spPr>
          <a:xfrm>
            <a:off x="1143000" y="3886200"/>
            <a:ext cx="2268570" cy="369332"/>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none" rtlCol="0">
            <a:spAutoFit/>
          </a:bodyPr>
          <a:lstStyle/>
          <a:p>
            <a:r>
              <a:rPr lang="az-Latn-AZ" dirty="0" smtClean="0"/>
              <a:t>Tədris lazer qurğusu</a:t>
            </a:r>
            <a:endParaRPr lang="ru-RU" dirty="0"/>
          </a:p>
        </p:txBody>
      </p:sp>
      <p:sp>
        <p:nvSpPr>
          <p:cNvPr id="7" name="TextBox 6"/>
          <p:cNvSpPr txBox="1"/>
          <p:nvPr/>
        </p:nvSpPr>
        <p:spPr>
          <a:xfrm>
            <a:off x="6553200" y="3505200"/>
            <a:ext cx="1396536" cy="369332"/>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none" rtlCol="0">
            <a:spAutoFit/>
          </a:bodyPr>
          <a:lstStyle/>
          <a:p>
            <a:r>
              <a:rPr lang="az-Latn-AZ" dirty="0" smtClean="0"/>
              <a:t>Lazer şousu</a:t>
            </a:r>
            <a:endParaRPr lang="ru-RU" dirty="0"/>
          </a:p>
        </p:txBody>
      </p:sp>
      <p:sp>
        <p:nvSpPr>
          <p:cNvPr id="8" name="TextBox 7"/>
          <p:cNvSpPr txBox="1"/>
          <p:nvPr/>
        </p:nvSpPr>
        <p:spPr>
          <a:xfrm>
            <a:off x="381000" y="6336268"/>
            <a:ext cx="3597460" cy="369332"/>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none" rtlCol="0">
            <a:spAutoFit/>
          </a:bodyPr>
          <a:lstStyle/>
          <a:p>
            <a:r>
              <a:rPr lang="az-Latn-AZ" dirty="0" smtClean="0"/>
              <a:t>İ</a:t>
            </a:r>
            <a:r>
              <a:rPr lang="en-US" dirty="0" err="1" smtClean="0"/>
              <a:t>ki</a:t>
            </a:r>
            <a:r>
              <a:rPr lang="az-Latn-AZ" dirty="0" smtClean="0"/>
              <a:t>nci harmonikanın generasiyası</a:t>
            </a:r>
            <a:endParaRPr lang="ru-RU" dirty="0"/>
          </a:p>
        </p:txBody>
      </p:sp>
      <p:sp>
        <p:nvSpPr>
          <p:cNvPr id="10" name="Прямоугольник 9"/>
          <p:cNvSpPr/>
          <p:nvPr/>
        </p:nvSpPr>
        <p:spPr>
          <a:xfrm>
            <a:off x="2286000" y="533400"/>
            <a:ext cx="3475631" cy="707886"/>
          </a:xfrm>
          <a:prstGeom prst="rect">
            <a:avLst/>
          </a:prstGeom>
        </p:spPr>
        <p:txBody>
          <a:bodyPr wrap="none">
            <a:spAutoFit/>
          </a:bodyPr>
          <a:lstStyle/>
          <a:p>
            <a:r>
              <a:rPr lang="en-US" sz="4000" dirty="0" err="1" smtClean="0">
                <a:solidFill>
                  <a:schemeClr val="tx2"/>
                </a:solidFill>
                <a:latin typeface="Times New Roman" pitchFamily="18" charset="0"/>
                <a:cs typeface="Times New Roman" pitchFamily="18" charset="0"/>
              </a:rPr>
              <a:t>Tədq</a:t>
            </a:r>
            <a:r>
              <a:rPr lang="az-Latn-AZ" sz="4000" dirty="0" smtClean="0">
                <a:solidFill>
                  <a:schemeClr val="tx2"/>
                </a:solidFill>
                <a:latin typeface="Times New Roman" pitchFamily="18" charset="0"/>
                <a:cs typeface="Times New Roman" pitchFamily="18" charset="0"/>
              </a:rPr>
              <a:t>i</a:t>
            </a:r>
            <a:r>
              <a:rPr lang="en-US" sz="4000" dirty="0" err="1" smtClean="0">
                <a:solidFill>
                  <a:schemeClr val="tx2"/>
                </a:solidFill>
                <a:latin typeface="Times New Roman" pitchFamily="18" charset="0"/>
                <a:cs typeface="Times New Roman" pitchFamily="18" charset="0"/>
              </a:rPr>
              <a:t>qat</a:t>
            </a:r>
            <a:r>
              <a:rPr lang="en-US" sz="4000" dirty="0" smtClean="0">
                <a:solidFill>
                  <a:schemeClr val="tx2"/>
                </a:solidFill>
                <a:latin typeface="Times New Roman" pitchFamily="18" charset="0"/>
                <a:cs typeface="Times New Roman" pitchFamily="18" charset="0"/>
              </a:rPr>
              <a:t> </a:t>
            </a:r>
            <a:r>
              <a:rPr lang="az-Latn-AZ" sz="4000" dirty="0" smtClean="0">
                <a:solidFill>
                  <a:schemeClr val="tx2"/>
                </a:solidFill>
                <a:latin typeface="Times New Roman" pitchFamily="18" charset="0"/>
                <a:cs typeface="Times New Roman" pitchFamily="18" charset="0"/>
              </a:rPr>
              <a:t>s</a:t>
            </a:r>
            <a:r>
              <a:rPr lang="en-US" sz="4000" dirty="0" err="1" smtClean="0">
                <a:solidFill>
                  <a:schemeClr val="tx2"/>
                </a:solidFill>
                <a:latin typeface="Times New Roman" pitchFamily="18" charset="0"/>
                <a:cs typeface="Times New Roman" pitchFamily="18" charset="0"/>
              </a:rPr>
              <a:t>ahəs</a:t>
            </a:r>
            <a:r>
              <a:rPr lang="az-Latn-AZ" sz="4000" dirty="0" smtClean="0">
                <a:solidFill>
                  <a:schemeClr val="tx2"/>
                </a:solidFill>
                <a:latin typeface="Times New Roman" pitchFamily="18" charset="0"/>
                <a:cs typeface="Times New Roman" pitchFamily="18" charset="0"/>
              </a:rPr>
              <a:t>i</a:t>
            </a:r>
            <a:endParaRPr lang="ru-RU" sz="4000" dirty="0" smtClean="0">
              <a:solidFill>
                <a:schemeClr val="tx2"/>
              </a:solidFill>
              <a:latin typeface="Times New Roman" pitchFamily="18" charset="0"/>
              <a:cs typeface="Times New Roman" pitchFamily="18" charset="0"/>
            </a:endParaRPr>
          </a:p>
        </p:txBody>
      </p:sp>
      <p:pic>
        <p:nvPicPr>
          <p:cNvPr id="1036" name="Picture 12" descr="http://air-tours.ru/Articles/news2/lzshow.jpg"/>
          <p:cNvPicPr>
            <a:picLocks noChangeAspect="1" noChangeArrowheads="1"/>
          </p:cNvPicPr>
          <p:nvPr/>
        </p:nvPicPr>
        <p:blipFill>
          <a:blip r:embed="rId4"/>
          <a:srcRect b="6667"/>
          <a:stretch>
            <a:fillRect/>
          </a:stretch>
        </p:blipFill>
        <p:spPr bwMode="auto">
          <a:xfrm>
            <a:off x="5029200" y="1219200"/>
            <a:ext cx="3733800" cy="2286000"/>
          </a:xfrm>
          <a:prstGeom prst="rect">
            <a:avLst/>
          </a:prstGeom>
          <a:noFill/>
          <a:ln>
            <a:solidFill>
              <a:schemeClr val="accent1"/>
            </a:solidFill>
          </a:ln>
        </p:spPr>
      </p:pic>
      <p:sp>
        <p:nvSpPr>
          <p:cNvPr id="12" name="Прямоугольник 11"/>
          <p:cNvSpPr/>
          <p:nvPr/>
        </p:nvSpPr>
        <p:spPr>
          <a:xfrm>
            <a:off x="4419600" y="4038600"/>
            <a:ext cx="4572000" cy="2677656"/>
          </a:xfrm>
          <a:prstGeom prst="rect">
            <a:avLst/>
          </a:prstGeom>
        </p:spPr>
        <p:style>
          <a:lnRef idx="2">
            <a:schemeClr val="accent3"/>
          </a:lnRef>
          <a:fillRef idx="1">
            <a:schemeClr val="lt1"/>
          </a:fillRef>
          <a:effectRef idx="0">
            <a:schemeClr val="accent3"/>
          </a:effectRef>
          <a:fontRef idx="minor">
            <a:schemeClr val="dk1"/>
          </a:fontRef>
        </p:style>
        <p:txBody>
          <a:bodyPr>
            <a:spAutoFit/>
          </a:bodyPr>
          <a:lstStyle/>
          <a:p>
            <a:pPr algn="just"/>
            <a:r>
              <a:rPr lang="en-US" sz="1400" dirty="0" err="1" smtClean="0">
                <a:latin typeface="Times New Roman" pitchFamily="18" charset="0"/>
                <a:cs typeface="Times New Roman" pitchFamily="18" charset="0"/>
              </a:rPr>
              <a:t>Kvant</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elektronika</a:t>
            </a:r>
            <a:r>
              <a:rPr lang="az-Latn-AZ" sz="1400" dirty="0" smtClean="0">
                <a:latin typeface="Times New Roman" pitchFamily="18" charset="0"/>
                <a:cs typeface="Times New Roman" pitchFamily="18" charset="0"/>
              </a:rPr>
              <a:t>sı </a:t>
            </a:r>
            <a:r>
              <a:rPr lang="en-US" sz="1400" dirty="0" err="1" smtClean="0">
                <a:latin typeface="Times New Roman" pitchFamily="18" charset="0"/>
                <a:cs typeface="Times New Roman" pitchFamily="18" charset="0"/>
              </a:rPr>
              <a:t>lazer</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fizikası</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nəzəriyyəsi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və</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qeyri-xətti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optika</a:t>
            </a:r>
            <a:r>
              <a:rPr lang="en-US" sz="1400" dirty="0" smtClean="0">
                <a:latin typeface="Times New Roman" pitchFamily="18" charset="0"/>
                <a:cs typeface="Times New Roman" pitchFamily="18" charset="0"/>
              </a:rPr>
              <a:t> – </a:t>
            </a:r>
            <a:r>
              <a:rPr lang="en-US" sz="1400" dirty="0" err="1" smtClean="0">
                <a:latin typeface="Times New Roman" pitchFamily="18" charset="0"/>
                <a:cs typeface="Times New Roman" pitchFamily="18" charset="0"/>
              </a:rPr>
              <a:t>optik</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dalğaların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qeyri-xətti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mühitdə</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qarşılıqlı</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təsiri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sahələrində</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elmi-tədqiqat</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işləri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aparır</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Qeyri-xətti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dalğalar</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nəzəriyyəsində</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qarşılıqlı</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təsirdə</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olan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dalğaların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faza</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dəyişmələrini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və</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mühitdə</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itkiləri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nəzərə</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almaqla</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sabit</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intensivlik</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yax</a:t>
            </a:r>
            <a:r>
              <a:rPr lang="az-Latn-AZ" sz="1400" dirty="0" smtClean="0">
                <a:latin typeface="Times New Roman" pitchFamily="18" charset="0"/>
                <a:cs typeface="Times New Roman" pitchFamily="18" charset="0"/>
              </a:rPr>
              <a:t>ı</a:t>
            </a:r>
            <a:r>
              <a:rPr lang="en-US" sz="1400" dirty="0" err="1" smtClean="0">
                <a:latin typeface="Times New Roman" pitchFamily="18" charset="0"/>
                <a:cs typeface="Times New Roman" pitchFamily="18" charset="0"/>
              </a:rPr>
              <a:t>nlaşması</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inkisaf</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etdirilmişdir</a:t>
            </a:r>
            <a:r>
              <a:rPr lang="en-US" sz="1400" dirty="0" smtClean="0">
                <a:latin typeface="Times New Roman" pitchFamily="18" charset="0"/>
                <a:cs typeface="Times New Roman" pitchFamily="18" charset="0"/>
              </a:rPr>
              <a:t>. Bu </a:t>
            </a:r>
            <a:r>
              <a:rPr lang="en-US" sz="1400" dirty="0" err="1" smtClean="0">
                <a:latin typeface="Times New Roman" pitchFamily="18" charset="0"/>
                <a:cs typeface="Times New Roman" pitchFamily="18" charset="0"/>
              </a:rPr>
              <a:t>yaxınlaşmada</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bir</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sıra</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optik</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qeyri-xətti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məsələlər</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araşdırılmışdır</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və</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yeni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effektlər</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aşkar</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edilmişdir</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lazer</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rezonatoru</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daxilində</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yüksək</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tərtibli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harmonikaların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generasiyasının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nəzəriyyəsi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inkişaf</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etdirilmişdir</a:t>
            </a:r>
            <a:r>
              <a:rPr lang="en-US" sz="1400" dirty="0" smtClean="0">
                <a:latin typeface="Times New Roman" pitchFamily="18" charset="0"/>
                <a:cs typeface="Times New Roman" pitchFamily="18" charset="0"/>
              </a:rPr>
              <a:t>. II, III </a:t>
            </a:r>
            <a:r>
              <a:rPr lang="en-US" sz="1400" dirty="0" err="1" smtClean="0">
                <a:latin typeface="Times New Roman" pitchFamily="18" charset="0"/>
                <a:cs typeface="Times New Roman" pitchFamily="18" charset="0"/>
              </a:rPr>
              <a:t>və</a:t>
            </a:r>
            <a:r>
              <a:rPr lang="en-US" sz="1400" dirty="0" smtClean="0">
                <a:latin typeface="Times New Roman" pitchFamily="18" charset="0"/>
                <a:cs typeface="Times New Roman" pitchFamily="18" charset="0"/>
              </a:rPr>
              <a:t> IV </a:t>
            </a:r>
            <a:r>
              <a:rPr lang="en-US" sz="1400" dirty="0" err="1" smtClean="0">
                <a:latin typeface="Times New Roman" pitchFamily="18" charset="0"/>
                <a:cs typeface="Times New Roman" pitchFamily="18" charset="0"/>
              </a:rPr>
              <a:t>harmonikaların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generasiyası</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üçün</a:t>
            </a:r>
            <a:r>
              <a:rPr lang="en-US" sz="1400" dirty="0" smtClean="0">
                <a:latin typeface="Times New Roman" pitchFamily="18" charset="0"/>
                <a:cs typeface="Times New Roman" pitchFamily="18" charset="0"/>
              </a:rPr>
              <a:t> optimal </a:t>
            </a:r>
            <a:r>
              <a:rPr lang="en-US" sz="1400" dirty="0" err="1" smtClean="0">
                <a:latin typeface="Times New Roman" pitchFamily="18" charset="0"/>
                <a:cs typeface="Times New Roman" pitchFamily="18" charset="0"/>
              </a:rPr>
              <a:t>faza</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münasibətlərinin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analitik</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ifadələri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alınmışdır</a:t>
            </a:r>
            <a:r>
              <a:rPr lang="en-US" sz="1400" dirty="0" smtClean="0">
                <a:latin typeface="Times New Roman" pitchFamily="18" charset="0"/>
                <a:cs typeface="Times New Roman" pitchFamily="18" charset="0"/>
              </a:rPr>
              <a:t>. </a:t>
            </a:r>
            <a:endParaRPr lang="ru-RU" sz="14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descr="http://www.compulenta.ru/upload/iblock/509/Water.jpg"/>
          <p:cNvPicPr>
            <a:picLocks noChangeAspect="1" noChangeArrowheads="1"/>
          </p:cNvPicPr>
          <p:nvPr/>
        </p:nvPicPr>
        <p:blipFill>
          <a:blip r:embed="rId2"/>
          <a:srcRect/>
          <a:stretch>
            <a:fillRect/>
          </a:stretch>
        </p:blipFill>
        <p:spPr bwMode="auto">
          <a:xfrm>
            <a:off x="457200" y="2895600"/>
            <a:ext cx="4038600" cy="3505200"/>
          </a:xfrm>
          <a:prstGeom prst="rect">
            <a:avLst/>
          </a:prstGeom>
          <a:noFill/>
          <a:ln>
            <a:solidFill>
              <a:schemeClr val="accent1"/>
            </a:solidFill>
          </a:ln>
        </p:spPr>
      </p:pic>
      <p:sp>
        <p:nvSpPr>
          <p:cNvPr id="3" name="Прямоугольник 2"/>
          <p:cNvSpPr/>
          <p:nvPr/>
        </p:nvSpPr>
        <p:spPr>
          <a:xfrm>
            <a:off x="2286000" y="533400"/>
            <a:ext cx="3475631" cy="707886"/>
          </a:xfrm>
          <a:prstGeom prst="rect">
            <a:avLst/>
          </a:prstGeom>
        </p:spPr>
        <p:txBody>
          <a:bodyPr wrap="none">
            <a:spAutoFit/>
          </a:bodyPr>
          <a:lstStyle/>
          <a:p>
            <a:r>
              <a:rPr lang="en-US" sz="4000" dirty="0" err="1" smtClean="0">
                <a:solidFill>
                  <a:schemeClr val="tx2"/>
                </a:solidFill>
                <a:latin typeface="Times New Roman" pitchFamily="18" charset="0"/>
                <a:cs typeface="Times New Roman" pitchFamily="18" charset="0"/>
              </a:rPr>
              <a:t>Tədq</a:t>
            </a:r>
            <a:r>
              <a:rPr lang="az-Latn-AZ" sz="4000" dirty="0" smtClean="0">
                <a:solidFill>
                  <a:schemeClr val="tx2"/>
                </a:solidFill>
                <a:latin typeface="Times New Roman" pitchFamily="18" charset="0"/>
                <a:cs typeface="Times New Roman" pitchFamily="18" charset="0"/>
              </a:rPr>
              <a:t>i</a:t>
            </a:r>
            <a:r>
              <a:rPr lang="en-US" sz="4000" dirty="0" err="1" smtClean="0">
                <a:solidFill>
                  <a:schemeClr val="tx2"/>
                </a:solidFill>
                <a:latin typeface="Times New Roman" pitchFamily="18" charset="0"/>
                <a:cs typeface="Times New Roman" pitchFamily="18" charset="0"/>
              </a:rPr>
              <a:t>qat</a:t>
            </a:r>
            <a:r>
              <a:rPr lang="en-US" sz="4000" dirty="0" smtClean="0">
                <a:solidFill>
                  <a:schemeClr val="tx2"/>
                </a:solidFill>
                <a:latin typeface="Times New Roman" pitchFamily="18" charset="0"/>
                <a:cs typeface="Times New Roman" pitchFamily="18" charset="0"/>
              </a:rPr>
              <a:t> </a:t>
            </a:r>
            <a:r>
              <a:rPr lang="az-Latn-AZ" sz="4000" dirty="0" smtClean="0">
                <a:solidFill>
                  <a:schemeClr val="tx2"/>
                </a:solidFill>
                <a:latin typeface="Times New Roman" pitchFamily="18" charset="0"/>
                <a:cs typeface="Times New Roman" pitchFamily="18" charset="0"/>
              </a:rPr>
              <a:t>s</a:t>
            </a:r>
            <a:r>
              <a:rPr lang="en-US" sz="4000" dirty="0" err="1" smtClean="0">
                <a:solidFill>
                  <a:schemeClr val="tx2"/>
                </a:solidFill>
                <a:latin typeface="Times New Roman" pitchFamily="18" charset="0"/>
                <a:cs typeface="Times New Roman" pitchFamily="18" charset="0"/>
              </a:rPr>
              <a:t>ahəs</a:t>
            </a:r>
            <a:r>
              <a:rPr lang="az-Latn-AZ" sz="4000" dirty="0" smtClean="0">
                <a:solidFill>
                  <a:schemeClr val="tx2"/>
                </a:solidFill>
                <a:latin typeface="Times New Roman" pitchFamily="18" charset="0"/>
                <a:cs typeface="Times New Roman" pitchFamily="18" charset="0"/>
              </a:rPr>
              <a:t>i</a:t>
            </a:r>
            <a:endParaRPr lang="ru-RU" sz="4000" dirty="0" smtClean="0">
              <a:solidFill>
                <a:schemeClr val="tx2"/>
              </a:solidFill>
              <a:latin typeface="Times New Roman" pitchFamily="18" charset="0"/>
              <a:cs typeface="Times New Roman" pitchFamily="18" charset="0"/>
            </a:endParaRPr>
          </a:p>
        </p:txBody>
      </p:sp>
      <p:sp>
        <p:nvSpPr>
          <p:cNvPr id="4" name="Прямоугольник 3"/>
          <p:cNvSpPr/>
          <p:nvPr/>
        </p:nvSpPr>
        <p:spPr>
          <a:xfrm>
            <a:off x="609600" y="1447800"/>
            <a:ext cx="8001000" cy="369332"/>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r>
              <a:rPr lang="en-US" dirty="0" err="1" smtClean="0">
                <a:latin typeface="Times New Roman" pitchFamily="18" charset="0"/>
                <a:cs typeface="Times New Roman" pitchFamily="18" charset="0"/>
              </a:rPr>
              <a:t>Hazırda</a:t>
            </a:r>
            <a:r>
              <a:rPr lang="en-US" dirty="0" smtClean="0">
                <a:latin typeface="Times New Roman" pitchFamily="18" charset="0"/>
                <a:cs typeface="Times New Roman" pitchFamily="18" charset="0"/>
              </a:rPr>
              <a:t> biz </a:t>
            </a:r>
            <a:r>
              <a:rPr lang="en-US" dirty="0" err="1" smtClean="0">
                <a:latin typeface="Times New Roman" pitchFamily="18" charset="0"/>
                <a:cs typeface="Times New Roman" pitchFamily="18" charset="0"/>
              </a:rPr>
              <a:t>tərəfdən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metamateriallarda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qeyri-xətti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optik</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effektlərin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tədqiqatı</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aparılır</a:t>
            </a:r>
            <a:r>
              <a:rPr lang="az-Latn-AZ" dirty="0" smtClean="0">
                <a:latin typeface="Times New Roman" pitchFamily="18" charset="0"/>
                <a:cs typeface="Times New Roman" pitchFamily="18" charset="0"/>
              </a:rPr>
              <a:t>.</a:t>
            </a:r>
            <a:endParaRPr lang="ru-RU" dirty="0"/>
          </a:p>
        </p:txBody>
      </p:sp>
      <p:pic>
        <p:nvPicPr>
          <p:cNvPr id="45058" name="Picture 2" descr="http://compulenta.computerra.ru/upload/iblock/4a1/4a15e20ae4c244c32e5f6c3e509d8896_resized_width_cabb7e6b7dc96496e2454edce086080e_500_q95.jpg"/>
          <p:cNvPicPr>
            <a:picLocks noChangeAspect="1" noChangeArrowheads="1"/>
          </p:cNvPicPr>
          <p:nvPr/>
        </p:nvPicPr>
        <p:blipFill>
          <a:blip r:embed="rId3"/>
          <a:srcRect l="16000" t="2133" r="8800"/>
          <a:stretch>
            <a:fillRect/>
          </a:stretch>
        </p:blipFill>
        <p:spPr bwMode="auto">
          <a:xfrm>
            <a:off x="5105400" y="2895600"/>
            <a:ext cx="3581400" cy="3581400"/>
          </a:xfrm>
          <a:prstGeom prst="rect">
            <a:avLst/>
          </a:prstGeom>
          <a:noFill/>
          <a:ln>
            <a:solidFill>
              <a:schemeClr val="accent1"/>
            </a:solidFill>
          </a:ln>
        </p:spPr>
      </p:pic>
      <p:sp>
        <p:nvSpPr>
          <p:cNvPr id="6" name="TextBox 5"/>
          <p:cNvSpPr txBox="1"/>
          <p:nvPr/>
        </p:nvSpPr>
        <p:spPr>
          <a:xfrm>
            <a:off x="5105400" y="2096869"/>
            <a:ext cx="3276600" cy="646331"/>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algn="ctr"/>
            <a:r>
              <a:rPr lang="az-Latn-AZ" dirty="0" smtClean="0"/>
              <a:t>Metamaterial əsasında gözəgörünməz geyim</a:t>
            </a:r>
            <a:endParaRPr lang="ru-RU" dirty="0"/>
          </a:p>
        </p:txBody>
      </p:sp>
      <p:sp>
        <p:nvSpPr>
          <p:cNvPr id="7" name="TextBox 6"/>
          <p:cNvSpPr txBox="1"/>
          <p:nvPr/>
        </p:nvSpPr>
        <p:spPr>
          <a:xfrm>
            <a:off x="609600" y="2209800"/>
            <a:ext cx="3743332" cy="369332"/>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none" rtlCol="0">
            <a:spAutoFit/>
          </a:bodyPr>
          <a:lstStyle/>
          <a:p>
            <a:r>
              <a:rPr lang="az-Latn-AZ" dirty="0" smtClean="0"/>
              <a:t>Adi və metamateriallarda sındırma</a:t>
            </a:r>
            <a:endParaRPr lang="ru-RU"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544169" y="533400"/>
            <a:ext cx="3475631" cy="707886"/>
          </a:xfrm>
          <a:prstGeom prst="rect">
            <a:avLst/>
          </a:prstGeom>
        </p:spPr>
        <p:txBody>
          <a:bodyPr wrap="none">
            <a:spAutoFit/>
          </a:bodyPr>
          <a:lstStyle/>
          <a:p>
            <a:r>
              <a:rPr lang="en-US" sz="4000" dirty="0" err="1" smtClean="0">
                <a:solidFill>
                  <a:schemeClr val="tx2"/>
                </a:solidFill>
                <a:latin typeface="Times New Roman" pitchFamily="18" charset="0"/>
                <a:cs typeface="Times New Roman" pitchFamily="18" charset="0"/>
              </a:rPr>
              <a:t>Tədq</a:t>
            </a:r>
            <a:r>
              <a:rPr lang="az-Latn-AZ" sz="4000" dirty="0" smtClean="0">
                <a:solidFill>
                  <a:schemeClr val="tx2"/>
                </a:solidFill>
                <a:latin typeface="Times New Roman" pitchFamily="18" charset="0"/>
                <a:cs typeface="Times New Roman" pitchFamily="18" charset="0"/>
              </a:rPr>
              <a:t>i</a:t>
            </a:r>
            <a:r>
              <a:rPr lang="en-US" sz="4000" dirty="0" err="1" smtClean="0">
                <a:solidFill>
                  <a:schemeClr val="tx2"/>
                </a:solidFill>
                <a:latin typeface="Times New Roman" pitchFamily="18" charset="0"/>
                <a:cs typeface="Times New Roman" pitchFamily="18" charset="0"/>
              </a:rPr>
              <a:t>qat</a:t>
            </a:r>
            <a:r>
              <a:rPr lang="en-US" sz="4000" dirty="0" smtClean="0">
                <a:solidFill>
                  <a:schemeClr val="tx2"/>
                </a:solidFill>
                <a:latin typeface="Times New Roman" pitchFamily="18" charset="0"/>
                <a:cs typeface="Times New Roman" pitchFamily="18" charset="0"/>
              </a:rPr>
              <a:t> </a:t>
            </a:r>
            <a:r>
              <a:rPr lang="az-Latn-AZ" sz="4000" dirty="0" smtClean="0">
                <a:solidFill>
                  <a:schemeClr val="tx2"/>
                </a:solidFill>
                <a:latin typeface="Times New Roman" pitchFamily="18" charset="0"/>
                <a:cs typeface="Times New Roman" pitchFamily="18" charset="0"/>
              </a:rPr>
              <a:t>s</a:t>
            </a:r>
            <a:r>
              <a:rPr lang="en-US" sz="4000" dirty="0" err="1" smtClean="0">
                <a:solidFill>
                  <a:schemeClr val="tx2"/>
                </a:solidFill>
                <a:latin typeface="Times New Roman" pitchFamily="18" charset="0"/>
                <a:cs typeface="Times New Roman" pitchFamily="18" charset="0"/>
              </a:rPr>
              <a:t>ahəs</a:t>
            </a:r>
            <a:r>
              <a:rPr lang="az-Latn-AZ" sz="4000" dirty="0" smtClean="0">
                <a:solidFill>
                  <a:schemeClr val="tx2"/>
                </a:solidFill>
                <a:latin typeface="Times New Roman" pitchFamily="18" charset="0"/>
                <a:cs typeface="Times New Roman" pitchFamily="18" charset="0"/>
              </a:rPr>
              <a:t>i</a:t>
            </a:r>
            <a:endParaRPr lang="ru-RU" sz="4000" dirty="0" smtClean="0">
              <a:solidFill>
                <a:schemeClr val="tx2"/>
              </a:solidFill>
              <a:latin typeface="Times New Roman" pitchFamily="18" charset="0"/>
              <a:cs typeface="Times New Roman" pitchFamily="18" charset="0"/>
            </a:endParaRPr>
          </a:p>
        </p:txBody>
      </p:sp>
      <p:sp>
        <p:nvSpPr>
          <p:cNvPr id="4" name="TextBox 3"/>
          <p:cNvSpPr txBox="1"/>
          <p:nvPr/>
        </p:nvSpPr>
        <p:spPr>
          <a:xfrm>
            <a:off x="381000" y="1273314"/>
            <a:ext cx="8305800" cy="1323439"/>
          </a:xfrm>
          <a:prstGeom prst="rect">
            <a:avLst/>
          </a:prstGeom>
          <a:ln>
            <a:solidFill>
              <a:srgbClr val="00B0F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a:buFont typeface="Wingdings" pitchFamily="2" charset="2"/>
              <a:buChar char="Ø"/>
            </a:pPr>
            <a:r>
              <a:rPr lang="az-Latn-AZ" sz="2000" b="1" i="1" u="sng" dirty="0" smtClean="0">
                <a:solidFill>
                  <a:schemeClr val="tx2"/>
                </a:solidFill>
                <a:latin typeface="Times New Roman" pitchFamily="18" charset="0"/>
                <a:cs typeface="Times New Roman" pitchFamily="18" charset="0"/>
              </a:rPr>
              <a:t>Biopolimerlər -</a:t>
            </a:r>
            <a:r>
              <a:rPr lang="az-Latn-AZ" sz="2000" dirty="0" smtClean="0">
                <a:latin typeface="Times New Roman" pitchFamily="18" charset="0"/>
                <a:cs typeface="Times New Roman" pitchFamily="18" charset="0"/>
              </a:rPr>
              <a:t>canlı orqanizmə daxil olan polimerlərdir: zülal, nuklein turşusu, polisaxarid</a:t>
            </a:r>
          </a:p>
          <a:p>
            <a:pPr>
              <a:buFont typeface="Wingdings" pitchFamily="2" charset="2"/>
              <a:buChar char="Ø"/>
            </a:pPr>
            <a:r>
              <a:rPr lang="en-US" sz="2000" b="1" i="1" u="sng" dirty="0" err="1" smtClean="0">
                <a:solidFill>
                  <a:schemeClr val="tx2"/>
                </a:solidFill>
                <a:latin typeface="Times New Roman" pitchFamily="18" charset="0"/>
                <a:cs typeface="Times New Roman" pitchFamily="18" charset="0"/>
              </a:rPr>
              <a:t>Xromatoqrafiya</a:t>
            </a:r>
            <a:r>
              <a:rPr lang="en-US" sz="2000" b="1" i="1" u="sng" dirty="0" smtClean="0">
                <a:solidFill>
                  <a:schemeClr val="tx2"/>
                </a:solidFill>
                <a:latin typeface="Times New Roman" pitchFamily="18" charset="0"/>
                <a:cs typeface="Times New Roman" pitchFamily="18" charset="0"/>
              </a:rPr>
              <a:t> </a:t>
            </a:r>
            <a:r>
              <a:rPr lang="en-US" sz="2000" dirty="0" smtClean="0">
                <a:latin typeface="Times New Roman" pitchFamily="18" charset="0"/>
                <a:cs typeface="Times New Roman" pitchFamily="18" charset="0"/>
              </a:rPr>
              <a:t>(</a:t>
            </a:r>
            <a:r>
              <a:rPr lang="en-US" sz="2000" dirty="0" err="1" smtClean="0">
                <a:latin typeface="Times New Roman" pitchFamily="18" charset="0"/>
                <a:cs typeface="Times New Roman" pitchFamily="18" charset="0"/>
              </a:rPr>
              <a:t>yun</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chroma</a:t>
            </a:r>
            <a:r>
              <a:rPr lang="en-US" sz="2000" dirty="0" smtClean="0">
                <a:latin typeface="Times New Roman" pitchFamily="18" charset="0"/>
                <a:cs typeface="Times New Roman" pitchFamily="18" charset="0"/>
              </a:rPr>
              <a:t>” – </a:t>
            </a:r>
            <a:r>
              <a:rPr lang="en-US" sz="2000" dirty="0" err="1" smtClean="0">
                <a:latin typeface="Times New Roman" pitchFamily="18" charset="0"/>
                <a:cs typeface="Times New Roman" pitchFamily="18" charset="0"/>
              </a:rPr>
              <a:t>boya</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rəng</a:t>
            </a:r>
            <a:r>
              <a:rPr lang="en-US" sz="2000" dirty="0" smtClean="0">
                <a:latin typeface="Times New Roman" pitchFamily="18" charset="0"/>
                <a:cs typeface="Times New Roman" pitchFamily="18" charset="0"/>
              </a:rPr>
              <a:t> + “</a:t>
            </a:r>
            <a:r>
              <a:rPr lang="en-US" sz="2000" dirty="0" err="1" smtClean="0">
                <a:latin typeface="Times New Roman" pitchFamily="18" charset="0"/>
                <a:cs typeface="Times New Roman" pitchFamily="18" charset="0"/>
              </a:rPr>
              <a:t>grapho</a:t>
            </a:r>
            <a:r>
              <a:rPr lang="en-US" sz="2000" dirty="0" smtClean="0">
                <a:latin typeface="Times New Roman" pitchFamily="18" charset="0"/>
                <a:cs typeface="Times New Roman" pitchFamily="18" charset="0"/>
              </a:rPr>
              <a:t>” – </a:t>
            </a:r>
            <a:r>
              <a:rPr lang="en-US" sz="2000" dirty="0" err="1" smtClean="0">
                <a:latin typeface="Times New Roman" pitchFamily="18" charset="0"/>
                <a:cs typeface="Times New Roman" pitchFamily="18" charset="0"/>
              </a:rPr>
              <a:t>yazıram</a:t>
            </a:r>
            <a:r>
              <a:rPr lang="en-US" sz="2000" dirty="0" smtClean="0">
                <a:latin typeface="Times New Roman" pitchFamily="18" charset="0"/>
                <a:cs typeface="Times New Roman" pitchFamily="18" charset="0"/>
              </a:rPr>
              <a:t>) – </a:t>
            </a:r>
            <a:r>
              <a:rPr lang="en-US" sz="2000" dirty="0" err="1" smtClean="0">
                <a:latin typeface="Times New Roman" pitchFamily="18" charset="0"/>
                <a:cs typeface="Times New Roman" pitchFamily="18" charset="0"/>
              </a:rPr>
              <a:t>qarışıqların</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ayrılması</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üsuludur</a:t>
            </a:r>
            <a:endParaRPr lang="ru-RU" sz="2000" b="1" dirty="0">
              <a:solidFill>
                <a:schemeClr val="tx2"/>
              </a:solidFill>
              <a:latin typeface="Times New Roman" pitchFamily="18" charset="0"/>
              <a:cs typeface="Times New Roman" pitchFamily="18" charset="0"/>
            </a:endParaRPr>
          </a:p>
        </p:txBody>
      </p:sp>
      <p:pic>
        <p:nvPicPr>
          <p:cNvPr id="6146" name="Picture 2" descr="http://www.nkj.ru/upload/iblock/08c/08cd1dee2edb79347cc2c8cfb3c377d6.jpg"/>
          <p:cNvPicPr>
            <a:picLocks noChangeAspect="1" noChangeArrowheads="1"/>
          </p:cNvPicPr>
          <p:nvPr/>
        </p:nvPicPr>
        <p:blipFill>
          <a:blip r:embed="rId2"/>
          <a:srcRect/>
          <a:stretch>
            <a:fillRect/>
          </a:stretch>
        </p:blipFill>
        <p:spPr bwMode="auto">
          <a:xfrm>
            <a:off x="457200" y="2895600"/>
            <a:ext cx="3810000" cy="3238501"/>
          </a:xfrm>
          <a:prstGeom prst="rect">
            <a:avLst/>
          </a:prstGeom>
          <a:noFill/>
          <a:ln>
            <a:solidFill>
              <a:schemeClr val="accent1"/>
            </a:solidFill>
          </a:ln>
        </p:spPr>
      </p:pic>
      <p:pic>
        <p:nvPicPr>
          <p:cNvPr id="6148" name="Picture 4" descr="http://estnauki.ru/images/stories/fruit/tipu_belkov.png"/>
          <p:cNvPicPr>
            <a:picLocks noChangeAspect="1" noChangeArrowheads="1"/>
          </p:cNvPicPr>
          <p:nvPr/>
        </p:nvPicPr>
        <p:blipFill>
          <a:blip r:embed="rId3"/>
          <a:srcRect t="10000" r="1333" b="8000"/>
          <a:stretch>
            <a:fillRect/>
          </a:stretch>
        </p:blipFill>
        <p:spPr bwMode="auto">
          <a:xfrm>
            <a:off x="4419600" y="2895600"/>
            <a:ext cx="4419600" cy="3200400"/>
          </a:xfrm>
          <a:prstGeom prst="rect">
            <a:avLst/>
          </a:prstGeom>
          <a:noFill/>
          <a:ln>
            <a:solidFill>
              <a:schemeClr val="accent1"/>
            </a:solidFill>
          </a:ln>
        </p:spPr>
      </p:pic>
      <p:sp>
        <p:nvSpPr>
          <p:cNvPr id="10" name="TextBox 9"/>
          <p:cNvSpPr txBox="1"/>
          <p:nvPr/>
        </p:nvSpPr>
        <p:spPr>
          <a:xfrm>
            <a:off x="5953300" y="6260068"/>
            <a:ext cx="1590500" cy="369332"/>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none" rtlCol="0">
            <a:spAutoFit/>
          </a:bodyPr>
          <a:lstStyle/>
          <a:p>
            <a:r>
              <a:rPr lang="az-Latn-AZ" dirty="0" smtClean="0"/>
              <a:t>Biopolimerlər</a:t>
            </a:r>
            <a:endParaRPr lang="ru-RU" dirty="0"/>
          </a:p>
        </p:txBody>
      </p:sp>
      <p:sp>
        <p:nvSpPr>
          <p:cNvPr id="11" name="TextBox 10"/>
          <p:cNvSpPr txBox="1"/>
          <p:nvPr/>
        </p:nvSpPr>
        <p:spPr>
          <a:xfrm>
            <a:off x="838200" y="6248400"/>
            <a:ext cx="2542684" cy="369332"/>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none" rtlCol="0">
            <a:spAutoFit/>
          </a:bodyPr>
          <a:lstStyle/>
          <a:p>
            <a:r>
              <a:rPr lang="az-Latn-AZ" dirty="0" smtClean="0"/>
              <a:t>Maye xromatoqrafiyası</a:t>
            </a: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wipe(down)">
                                      <p:cBhvr>
                                        <p:cTn id="7" dur="500"/>
                                        <p:tgtEl>
                                          <p:spTgt spid="4">
                                            <p:bg/>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wipe(down)">
                                      <p:cBhvr>
                                        <p:cTn id="10" dur="500"/>
                                        <p:tgtEl>
                                          <p:spTgt spid="4">
                                            <p:txEl>
                                              <p:pRg st="0" end="0"/>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Effect transition="in" filter="wipe(down)">
                                      <p:cBhvr>
                                        <p:cTn id="13"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44169" y="533400"/>
            <a:ext cx="3475631" cy="707886"/>
          </a:xfrm>
          <a:prstGeom prst="rect">
            <a:avLst/>
          </a:prstGeom>
        </p:spPr>
        <p:txBody>
          <a:bodyPr wrap="none">
            <a:spAutoFit/>
          </a:bodyPr>
          <a:lstStyle/>
          <a:p>
            <a:r>
              <a:rPr lang="en-US" sz="4000" dirty="0" err="1" smtClean="0">
                <a:solidFill>
                  <a:schemeClr val="tx2"/>
                </a:solidFill>
                <a:latin typeface="Times New Roman" pitchFamily="18" charset="0"/>
                <a:cs typeface="Times New Roman" pitchFamily="18" charset="0"/>
              </a:rPr>
              <a:t>Tədq</a:t>
            </a:r>
            <a:r>
              <a:rPr lang="az-Latn-AZ" sz="4000" dirty="0" smtClean="0">
                <a:solidFill>
                  <a:schemeClr val="tx2"/>
                </a:solidFill>
                <a:latin typeface="Times New Roman" pitchFamily="18" charset="0"/>
                <a:cs typeface="Times New Roman" pitchFamily="18" charset="0"/>
              </a:rPr>
              <a:t>i</a:t>
            </a:r>
            <a:r>
              <a:rPr lang="en-US" sz="4000" dirty="0" err="1" smtClean="0">
                <a:solidFill>
                  <a:schemeClr val="tx2"/>
                </a:solidFill>
                <a:latin typeface="Times New Roman" pitchFamily="18" charset="0"/>
                <a:cs typeface="Times New Roman" pitchFamily="18" charset="0"/>
              </a:rPr>
              <a:t>qat</a:t>
            </a:r>
            <a:r>
              <a:rPr lang="en-US" sz="4000" dirty="0" smtClean="0">
                <a:solidFill>
                  <a:schemeClr val="tx2"/>
                </a:solidFill>
                <a:latin typeface="Times New Roman" pitchFamily="18" charset="0"/>
                <a:cs typeface="Times New Roman" pitchFamily="18" charset="0"/>
              </a:rPr>
              <a:t> </a:t>
            </a:r>
            <a:r>
              <a:rPr lang="az-Latn-AZ" sz="4000" dirty="0" smtClean="0">
                <a:solidFill>
                  <a:schemeClr val="tx2"/>
                </a:solidFill>
                <a:latin typeface="Times New Roman" pitchFamily="18" charset="0"/>
                <a:cs typeface="Times New Roman" pitchFamily="18" charset="0"/>
              </a:rPr>
              <a:t>s</a:t>
            </a:r>
            <a:r>
              <a:rPr lang="en-US" sz="4000" dirty="0" err="1" smtClean="0">
                <a:solidFill>
                  <a:schemeClr val="tx2"/>
                </a:solidFill>
                <a:latin typeface="Times New Roman" pitchFamily="18" charset="0"/>
                <a:cs typeface="Times New Roman" pitchFamily="18" charset="0"/>
              </a:rPr>
              <a:t>ahəs</a:t>
            </a:r>
            <a:r>
              <a:rPr lang="az-Latn-AZ" sz="4000" dirty="0" smtClean="0">
                <a:solidFill>
                  <a:schemeClr val="tx2"/>
                </a:solidFill>
                <a:latin typeface="Times New Roman" pitchFamily="18" charset="0"/>
                <a:cs typeface="Times New Roman" pitchFamily="18" charset="0"/>
              </a:rPr>
              <a:t>i</a:t>
            </a:r>
            <a:endParaRPr lang="ru-RU" sz="4000" dirty="0" smtClean="0">
              <a:solidFill>
                <a:schemeClr val="tx2"/>
              </a:solidFill>
              <a:latin typeface="Times New Roman" pitchFamily="18" charset="0"/>
              <a:cs typeface="Times New Roman" pitchFamily="18" charset="0"/>
            </a:endParaRPr>
          </a:p>
        </p:txBody>
      </p:sp>
      <p:sp>
        <p:nvSpPr>
          <p:cNvPr id="3" name="TextBox 2"/>
          <p:cNvSpPr txBox="1"/>
          <p:nvPr/>
        </p:nvSpPr>
        <p:spPr>
          <a:xfrm>
            <a:off x="381000" y="1447800"/>
            <a:ext cx="8305800" cy="1015663"/>
          </a:xfrm>
          <a:prstGeom prst="rect">
            <a:avLst/>
          </a:prstGeom>
          <a:ln>
            <a:solidFill>
              <a:srgbClr val="00B0F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a:buFont typeface="Wingdings" pitchFamily="2" charset="2"/>
              <a:buChar char="Ø"/>
            </a:pPr>
            <a:r>
              <a:rPr lang="az-Latn-AZ" sz="2000" b="1" i="1" u="sng" dirty="0" smtClean="0">
                <a:latin typeface="Times New Roman" pitchFamily="18" charset="0"/>
                <a:cs typeface="Times New Roman" pitchFamily="18" charset="0"/>
              </a:rPr>
              <a:t>Biomolekulların tədqiq üsulları:  </a:t>
            </a:r>
            <a:r>
              <a:rPr lang="az-Latn-AZ" sz="2000" dirty="0" smtClean="0">
                <a:latin typeface="Times New Roman" pitchFamily="18" charset="0"/>
                <a:cs typeface="Times New Roman" pitchFamily="18" charset="0"/>
              </a:rPr>
              <a:t>Adsorbsiya spektroskopiya üsulu</a:t>
            </a:r>
          </a:p>
          <a:p>
            <a:r>
              <a:rPr lang="az-Latn-AZ" sz="2000" dirty="0" smtClean="0">
                <a:latin typeface="Times New Roman" pitchFamily="18" charset="0"/>
                <a:cs typeface="Times New Roman" pitchFamily="18" charset="0"/>
              </a:rPr>
              <a:t>                                                           İnfraqırmızı spektroskopiya</a:t>
            </a:r>
          </a:p>
          <a:p>
            <a:r>
              <a:rPr lang="az-Latn-AZ" sz="2000" dirty="0" smtClean="0">
                <a:latin typeface="Times New Roman" pitchFamily="18" charset="0"/>
                <a:cs typeface="Times New Roman" pitchFamily="18" charset="0"/>
              </a:rPr>
              <a:t>                                                           Flüoressent spektroskopiya</a:t>
            </a:r>
            <a:endParaRPr lang="ru-RU" sz="2000" dirty="0">
              <a:latin typeface="Times New Roman" pitchFamily="18" charset="0"/>
              <a:cs typeface="Times New Roman" pitchFamily="18" charset="0"/>
            </a:endParaRPr>
          </a:p>
        </p:txBody>
      </p:sp>
      <p:pic>
        <p:nvPicPr>
          <p:cNvPr id="50178" name="Picture 2" descr="http://chemlib.ru/books/item/f00/s00/z0000014/pic/000148.jpg"/>
          <p:cNvPicPr>
            <a:picLocks noChangeAspect="1" noChangeArrowheads="1"/>
          </p:cNvPicPr>
          <p:nvPr/>
        </p:nvPicPr>
        <p:blipFill>
          <a:blip r:embed="rId2"/>
          <a:srcRect/>
          <a:stretch>
            <a:fillRect/>
          </a:stretch>
        </p:blipFill>
        <p:spPr bwMode="auto">
          <a:xfrm>
            <a:off x="304800" y="2590800"/>
            <a:ext cx="3810000" cy="2209800"/>
          </a:xfrm>
          <a:prstGeom prst="rect">
            <a:avLst/>
          </a:prstGeom>
          <a:noFill/>
          <a:ln>
            <a:solidFill>
              <a:schemeClr val="accent1"/>
            </a:solidFill>
          </a:ln>
        </p:spPr>
      </p:pic>
      <p:sp>
        <p:nvSpPr>
          <p:cNvPr id="7" name="Стрелка вверх 6"/>
          <p:cNvSpPr/>
          <p:nvPr/>
        </p:nvSpPr>
        <p:spPr>
          <a:xfrm>
            <a:off x="1981200" y="4800600"/>
            <a:ext cx="228600" cy="5334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Прямоугольник 5"/>
          <p:cNvSpPr/>
          <p:nvPr/>
        </p:nvSpPr>
        <p:spPr>
          <a:xfrm>
            <a:off x="381000" y="5181600"/>
            <a:ext cx="3650358" cy="369332"/>
          </a:xfrm>
          <a:prstGeom prst="rect">
            <a:avLst/>
          </a:prstGeom>
        </p:spPr>
        <p:style>
          <a:lnRef idx="1">
            <a:schemeClr val="accent3"/>
          </a:lnRef>
          <a:fillRef idx="2">
            <a:schemeClr val="accent3"/>
          </a:fillRef>
          <a:effectRef idx="1">
            <a:schemeClr val="accent3"/>
          </a:effectRef>
          <a:fontRef idx="minor">
            <a:schemeClr val="dk1"/>
          </a:fontRef>
        </p:style>
        <p:txBody>
          <a:bodyPr wrap="none">
            <a:spAutoFit/>
          </a:bodyPr>
          <a:lstStyle/>
          <a:p>
            <a:r>
              <a:rPr lang="az-Latn-AZ" dirty="0" smtClean="0"/>
              <a:t>İnfraqırmızı spektroskopiya üsulu</a:t>
            </a:r>
            <a:endParaRPr lang="ru-RU" dirty="0"/>
          </a:p>
        </p:txBody>
      </p:sp>
      <p:pic>
        <p:nvPicPr>
          <p:cNvPr id="50182" name="Picture 6" descr="http://d32ogoqmya1dw8.cloudfront.net/images/microbelife/research_methods/microscopy/fluorescent_filters.jpg"/>
          <p:cNvPicPr>
            <a:picLocks noChangeAspect="1" noChangeArrowheads="1"/>
          </p:cNvPicPr>
          <p:nvPr/>
        </p:nvPicPr>
        <p:blipFill>
          <a:blip r:embed="rId3"/>
          <a:srcRect l="3922" r="1961"/>
          <a:stretch>
            <a:fillRect/>
          </a:stretch>
        </p:blipFill>
        <p:spPr bwMode="auto">
          <a:xfrm>
            <a:off x="5105400" y="4648200"/>
            <a:ext cx="3657600" cy="2059133"/>
          </a:xfrm>
          <a:prstGeom prst="rect">
            <a:avLst/>
          </a:prstGeom>
          <a:noFill/>
          <a:ln>
            <a:solidFill>
              <a:schemeClr val="accent1"/>
            </a:solidFill>
          </a:ln>
        </p:spPr>
      </p:pic>
      <p:pic>
        <p:nvPicPr>
          <p:cNvPr id="50184" name="Picture 8" descr="http://lumencor.com/wp-content/uploads/2011/09/fluorescence-microscopy.jpg"/>
          <p:cNvPicPr>
            <a:picLocks noChangeAspect="1" noChangeArrowheads="1"/>
          </p:cNvPicPr>
          <p:nvPr/>
        </p:nvPicPr>
        <p:blipFill>
          <a:blip r:embed="rId4"/>
          <a:srcRect/>
          <a:stretch>
            <a:fillRect/>
          </a:stretch>
        </p:blipFill>
        <p:spPr bwMode="auto">
          <a:xfrm>
            <a:off x="5105400" y="2667000"/>
            <a:ext cx="3657600" cy="1905000"/>
          </a:xfrm>
          <a:prstGeom prst="rect">
            <a:avLst/>
          </a:prstGeom>
          <a:noFill/>
          <a:ln>
            <a:solidFill>
              <a:schemeClr val="accent1"/>
            </a:solidFill>
          </a:ln>
        </p:spPr>
      </p:pic>
      <p:cxnSp>
        <p:nvCxnSpPr>
          <p:cNvPr id="12" name="Прямая соединительная линия 11"/>
          <p:cNvCxnSpPr/>
          <p:nvPr/>
        </p:nvCxnSpPr>
        <p:spPr>
          <a:xfrm rot="5400000">
            <a:off x="2591594" y="4647406"/>
            <a:ext cx="4114800" cy="1588"/>
          </a:xfrm>
          <a:prstGeom prst="line">
            <a:avLst/>
          </a:prstGeom>
          <a:ln w="28575">
            <a:solidFill>
              <a:srgbClr val="00B0F0"/>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4" name="Стрелка вправо 13"/>
          <p:cNvSpPr/>
          <p:nvPr/>
        </p:nvSpPr>
        <p:spPr>
          <a:xfrm>
            <a:off x="3810000" y="6172200"/>
            <a:ext cx="685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Прямоугольник 12"/>
          <p:cNvSpPr/>
          <p:nvPr/>
        </p:nvSpPr>
        <p:spPr>
          <a:xfrm>
            <a:off x="381000" y="6096000"/>
            <a:ext cx="3656770" cy="369332"/>
          </a:xfrm>
          <a:prstGeom prst="rect">
            <a:avLst/>
          </a:prstGeom>
        </p:spPr>
        <p:style>
          <a:lnRef idx="1">
            <a:schemeClr val="accent3"/>
          </a:lnRef>
          <a:fillRef idx="2">
            <a:schemeClr val="accent3"/>
          </a:fillRef>
          <a:effectRef idx="1">
            <a:schemeClr val="accent3"/>
          </a:effectRef>
          <a:fontRef idx="minor">
            <a:schemeClr val="dk1"/>
          </a:fontRef>
        </p:style>
        <p:txBody>
          <a:bodyPr wrap="none">
            <a:spAutoFit/>
          </a:bodyPr>
          <a:lstStyle/>
          <a:p>
            <a:r>
              <a:rPr lang="az-Latn-AZ" dirty="0" smtClean="0"/>
              <a:t> Flüoressent spektroskopiya üsulu</a:t>
            </a:r>
            <a:endParaRPr lang="ru-RU"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44169" y="533400"/>
            <a:ext cx="3475631" cy="707886"/>
          </a:xfrm>
          <a:prstGeom prst="rect">
            <a:avLst/>
          </a:prstGeom>
        </p:spPr>
        <p:txBody>
          <a:bodyPr wrap="none">
            <a:spAutoFit/>
          </a:bodyPr>
          <a:lstStyle/>
          <a:p>
            <a:r>
              <a:rPr lang="en-US" sz="4000" dirty="0" err="1" smtClean="0">
                <a:solidFill>
                  <a:schemeClr val="tx2"/>
                </a:solidFill>
                <a:latin typeface="Times New Roman" pitchFamily="18" charset="0"/>
                <a:cs typeface="Times New Roman" pitchFamily="18" charset="0"/>
              </a:rPr>
              <a:t>Tədq</a:t>
            </a:r>
            <a:r>
              <a:rPr lang="az-Latn-AZ" sz="4000" dirty="0" smtClean="0">
                <a:solidFill>
                  <a:schemeClr val="tx2"/>
                </a:solidFill>
                <a:latin typeface="Times New Roman" pitchFamily="18" charset="0"/>
                <a:cs typeface="Times New Roman" pitchFamily="18" charset="0"/>
              </a:rPr>
              <a:t>i</a:t>
            </a:r>
            <a:r>
              <a:rPr lang="en-US" sz="4000" dirty="0" err="1" smtClean="0">
                <a:solidFill>
                  <a:schemeClr val="tx2"/>
                </a:solidFill>
                <a:latin typeface="Times New Roman" pitchFamily="18" charset="0"/>
                <a:cs typeface="Times New Roman" pitchFamily="18" charset="0"/>
              </a:rPr>
              <a:t>qat</a:t>
            </a:r>
            <a:r>
              <a:rPr lang="en-US" sz="4000" dirty="0" smtClean="0">
                <a:solidFill>
                  <a:schemeClr val="tx2"/>
                </a:solidFill>
                <a:latin typeface="Times New Roman" pitchFamily="18" charset="0"/>
                <a:cs typeface="Times New Roman" pitchFamily="18" charset="0"/>
              </a:rPr>
              <a:t> </a:t>
            </a:r>
            <a:r>
              <a:rPr lang="az-Latn-AZ" sz="4000" dirty="0" smtClean="0">
                <a:solidFill>
                  <a:schemeClr val="tx2"/>
                </a:solidFill>
                <a:latin typeface="Times New Roman" pitchFamily="18" charset="0"/>
                <a:cs typeface="Times New Roman" pitchFamily="18" charset="0"/>
              </a:rPr>
              <a:t>s</a:t>
            </a:r>
            <a:r>
              <a:rPr lang="en-US" sz="4000" dirty="0" err="1" smtClean="0">
                <a:solidFill>
                  <a:schemeClr val="tx2"/>
                </a:solidFill>
                <a:latin typeface="Times New Roman" pitchFamily="18" charset="0"/>
                <a:cs typeface="Times New Roman" pitchFamily="18" charset="0"/>
              </a:rPr>
              <a:t>ahəs</a:t>
            </a:r>
            <a:r>
              <a:rPr lang="az-Latn-AZ" sz="4000" dirty="0" smtClean="0">
                <a:solidFill>
                  <a:schemeClr val="tx2"/>
                </a:solidFill>
                <a:latin typeface="Times New Roman" pitchFamily="18" charset="0"/>
                <a:cs typeface="Times New Roman" pitchFamily="18" charset="0"/>
              </a:rPr>
              <a:t>i</a:t>
            </a:r>
            <a:endParaRPr lang="ru-RU" sz="4000" dirty="0" smtClean="0">
              <a:solidFill>
                <a:schemeClr val="tx2"/>
              </a:solidFill>
              <a:latin typeface="Times New Roman" pitchFamily="18" charset="0"/>
              <a:cs typeface="Times New Roman" pitchFamily="18" charset="0"/>
            </a:endParaRPr>
          </a:p>
        </p:txBody>
      </p:sp>
      <p:sp>
        <p:nvSpPr>
          <p:cNvPr id="3" name="TextBox 2"/>
          <p:cNvSpPr txBox="1"/>
          <p:nvPr/>
        </p:nvSpPr>
        <p:spPr>
          <a:xfrm>
            <a:off x="2514600" y="1371600"/>
            <a:ext cx="3970959" cy="400110"/>
          </a:xfrm>
          <a:prstGeom prst="rect">
            <a:avLst/>
          </a:prstGeom>
          <a:ln>
            <a:solidFill>
              <a:srgbClr val="00B0F0"/>
            </a:solidFill>
          </a:ln>
        </p:spPr>
        <p:style>
          <a:lnRef idx="2">
            <a:schemeClr val="accent6"/>
          </a:lnRef>
          <a:fillRef idx="1">
            <a:schemeClr val="lt1"/>
          </a:fillRef>
          <a:effectRef idx="0">
            <a:schemeClr val="accent6"/>
          </a:effectRef>
          <a:fontRef idx="minor">
            <a:schemeClr val="dk1"/>
          </a:fontRef>
        </p:style>
        <p:txBody>
          <a:bodyPr wrap="none" rtlCol="0">
            <a:spAutoFit/>
          </a:bodyPr>
          <a:lstStyle/>
          <a:p>
            <a:pPr>
              <a:buFont typeface="Wingdings" pitchFamily="2" charset="2"/>
              <a:buChar char="Ø"/>
            </a:pPr>
            <a:r>
              <a:rPr lang="az-Latn-AZ" sz="2000" b="1" i="1" u="sng" dirty="0" smtClean="0">
                <a:latin typeface="Times New Roman" pitchFamily="18" charset="0"/>
                <a:cs typeface="Times New Roman" pitchFamily="18" charset="0"/>
              </a:rPr>
              <a:t>Üzvi nanohissəciklər</a:t>
            </a:r>
            <a:r>
              <a:rPr lang="az-Latn-AZ" sz="2000" dirty="0" smtClean="0">
                <a:latin typeface="Times New Roman" pitchFamily="18" charset="0"/>
                <a:cs typeface="Times New Roman" pitchFamily="18" charset="0"/>
              </a:rPr>
              <a:t>: süni və təbii</a:t>
            </a:r>
            <a:endParaRPr lang="ru-RU" sz="2000" dirty="0">
              <a:latin typeface="Times New Roman" pitchFamily="18" charset="0"/>
              <a:cs typeface="Times New Roman" pitchFamily="18" charset="0"/>
            </a:endParaRPr>
          </a:p>
        </p:txBody>
      </p:sp>
      <p:pic>
        <p:nvPicPr>
          <p:cNvPr id="51204" name="Picture 4" descr="Органические наночастицы"/>
          <p:cNvPicPr>
            <a:picLocks noChangeAspect="1" noChangeArrowheads="1"/>
          </p:cNvPicPr>
          <p:nvPr/>
        </p:nvPicPr>
        <p:blipFill>
          <a:blip r:embed="rId2"/>
          <a:srcRect b="67633"/>
          <a:stretch>
            <a:fillRect/>
          </a:stretch>
        </p:blipFill>
        <p:spPr bwMode="auto">
          <a:xfrm>
            <a:off x="914400" y="1828800"/>
            <a:ext cx="6676933" cy="1981200"/>
          </a:xfrm>
          <a:prstGeom prst="rect">
            <a:avLst/>
          </a:prstGeom>
          <a:noFill/>
        </p:spPr>
      </p:pic>
      <p:sp>
        <p:nvSpPr>
          <p:cNvPr id="8" name="TextBox 7"/>
          <p:cNvSpPr txBox="1"/>
          <p:nvPr/>
        </p:nvSpPr>
        <p:spPr>
          <a:xfrm>
            <a:off x="1143000" y="3810000"/>
            <a:ext cx="2691763" cy="338554"/>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none" rtlCol="0">
            <a:spAutoFit/>
          </a:bodyPr>
          <a:lstStyle/>
          <a:p>
            <a:r>
              <a:rPr lang="az-Latn-AZ" sz="1600" dirty="0" smtClean="0"/>
              <a:t>Unun üzvi nanohissəcikləri </a:t>
            </a:r>
            <a:endParaRPr lang="ru-RU" sz="1600" dirty="0"/>
          </a:p>
        </p:txBody>
      </p:sp>
      <p:sp>
        <p:nvSpPr>
          <p:cNvPr id="9" name="TextBox 8"/>
          <p:cNvSpPr txBox="1"/>
          <p:nvPr/>
        </p:nvSpPr>
        <p:spPr>
          <a:xfrm>
            <a:off x="4267200" y="3810000"/>
            <a:ext cx="4648200" cy="338554"/>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algn="ctr"/>
            <a:r>
              <a:rPr lang="az-Latn-AZ" sz="1600" dirty="0" smtClean="0"/>
              <a:t>Nanohissəcikdən hazırlanmış çörəyin strukturu </a:t>
            </a:r>
            <a:endParaRPr lang="ru-RU" sz="1600" dirty="0"/>
          </a:p>
        </p:txBody>
      </p:sp>
      <p:sp>
        <p:nvSpPr>
          <p:cNvPr id="10" name="TextBox 9"/>
          <p:cNvSpPr txBox="1"/>
          <p:nvPr/>
        </p:nvSpPr>
        <p:spPr>
          <a:xfrm>
            <a:off x="2971800" y="4343400"/>
            <a:ext cx="2805704" cy="400110"/>
          </a:xfrm>
          <a:prstGeom prst="rect">
            <a:avLst/>
          </a:prstGeom>
          <a:ln>
            <a:solidFill>
              <a:srgbClr val="00B0F0"/>
            </a:solidFill>
          </a:ln>
        </p:spPr>
        <p:style>
          <a:lnRef idx="2">
            <a:schemeClr val="accent6"/>
          </a:lnRef>
          <a:fillRef idx="1">
            <a:schemeClr val="lt1"/>
          </a:fillRef>
          <a:effectRef idx="0">
            <a:schemeClr val="accent6"/>
          </a:effectRef>
          <a:fontRef idx="minor">
            <a:schemeClr val="dk1"/>
          </a:fontRef>
        </p:style>
        <p:txBody>
          <a:bodyPr wrap="none" rtlCol="0">
            <a:spAutoFit/>
          </a:bodyPr>
          <a:lstStyle/>
          <a:p>
            <a:pPr>
              <a:buFont typeface="Wingdings" pitchFamily="2" charset="2"/>
              <a:buChar char="Ø"/>
            </a:pPr>
            <a:r>
              <a:rPr lang="az-Latn-AZ" sz="2000" b="1" i="1" u="sng" dirty="0" smtClean="0">
                <a:latin typeface="Times New Roman" pitchFamily="18" charset="0"/>
                <a:cs typeface="Times New Roman" pitchFamily="18" charset="0"/>
              </a:rPr>
              <a:t>Tibdə nanotexnologiya</a:t>
            </a:r>
            <a:endParaRPr lang="ru-RU" sz="2000" b="1" i="1" u="sng" dirty="0">
              <a:latin typeface="Times New Roman" pitchFamily="18" charset="0"/>
              <a:cs typeface="Times New Roman" pitchFamily="18" charset="0"/>
            </a:endParaRPr>
          </a:p>
        </p:txBody>
      </p:sp>
      <p:pic>
        <p:nvPicPr>
          <p:cNvPr id="51208" name="Picture 8" descr="http://sciencevsaging.org/img/compas/2008-03-19/nanomedical/40973407.jpg"/>
          <p:cNvPicPr>
            <a:picLocks noChangeAspect="1" noChangeArrowheads="1"/>
          </p:cNvPicPr>
          <p:nvPr/>
        </p:nvPicPr>
        <p:blipFill>
          <a:blip r:embed="rId3"/>
          <a:srcRect r="2778" b="18518"/>
          <a:stretch>
            <a:fillRect/>
          </a:stretch>
        </p:blipFill>
        <p:spPr bwMode="auto">
          <a:xfrm>
            <a:off x="1066800" y="4876800"/>
            <a:ext cx="3048000" cy="1676401"/>
          </a:xfrm>
          <a:prstGeom prst="rect">
            <a:avLst/>
          </a:prstGeom>
          <a:noFill/>
          <a:ln>
            <a:solidFill>
              <a:schemeClr val="accent1"/>
            </a:solidFill>
          </a:ln>
        </p:spPr>
      </p:pic>
      <p:pic>
        <p:nvPicPr>
          <p:cNvPr id="51210" name="Picture 10" descr="http://www.nanonewsnet.ru/files/u5/Medicinskij_nanorobot.jpg"/>
          <p:cNvPicPr>
            <a:picLocks noChangeAspect="1" noChangeArrowheads="1"/>
          </p:cNvPicPr>
          <p:nvPr/>
        </p:nvPicPr>
        <p:blipFill>
          <a:blip r:embed="rId4"/>
          <a:srcRect/>
          <a:stretch>
            <a:fillRect/>
          </a:stretch>
        </p:blipFill>
        <p:spPr bwMode="auto">
          <a:xfrm>
            <a:off x="4648200" y="4876800"/>
            <a:ext cx="3048000" cy="1714500"/>
          </a:xfrm>
          <a:prstGeom prst="rect">
            <a:avLst/>
          </a:prstGeom>
          <a:noFill/>
          <a:ln>
            <a:solidFill>
              <a:schemeClr val="accent1"/>
            </a:solidFill>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44169" y="533400"/>
            <a:ext cx="3475631" cy="707886"/>
          </a:xfrm>
          <a:prstGeom prst="rect">
            <a:avLst/>
          </a:prstGeom>
        </p:spPr>
        <p:txBody>
          <a:bodyPr wrap="none">
            <a:spAutoFit/>
          </a:bodyPr>
          <a:lstStyle/>
          <a:p>
            <a:r>
              <a:rPr lang="en-US" sz="4000" dirty="0" err="1" smtClean="0">
                <a:solidFill>
                  <a:schemeClr val="tx2"/>
                </a:solidFill>
                <a:latin typeface="Times New Roman" pitchFamily="18" charset="0"/>
                <a:cs typeface="Times New Roman" pitchFamily="18" charset="0"/>
              </a:rPr>
              <a:t>Tədq</a:t>
            </a:r>
            <a:r>
              <a:rPr lang="az-Latn-AZ" sz="4000" dirty="0" smtClean="0">
                <a:solidFill>
                  <a:schemeClr val="tx2"/>
                </a:solidFill>
                <a:latin typeface="Times New Roman" pitchFamily="18" charset="0"/>
                <a:cs typeface="Times New Roman" pitchFamily="18" charset="0"/>
              </a:rPr>
              <a:t>i</a:t>
            </a:r>
            <a:r>
              <a:rPr lang="en-US" sz="4000" dirty="0" err="1" smtClean="0">
                <a:solidFill>
                  <a:schemeClr val="tx2"/>
                </a:solidFill>
                <a:latin typeface="Times New Roman" pitchFamily="18" charset="0"/>
                <a:cs typeface="Times New Roman" pitchFamily="18" charset="0"/>
              </a:rPr>
              <a:t>qat</a:t>
            </a:r>
            <a:r>
              <a:rPr lang="en-US" sz="4000" dirty="0" smtClean="0">
                <a:solidFill>
                  <a:schemeClr val="tx2"/>
                </a:solidFill>
                <a:latin typeface="Times New Roman" pitchFamily="18" charset="0"/>
                <a:cs typeface="Times New Roman" pitchFamily="18" charset="0"/>
              </a:rPr>
              <a:t> </a:t>
            </a:r>
            <a:r>
              <a:rPr lang="az-Latn-AZ" sz="4000" dirty="0" smtClean="0">
                <a:solidFill>
                  <a:schemeClr val="tx2"/>
                </a:solidFill>
                <a:latin typeface="Times New Roman" pitchFamily="18" charset="0"/>
                <a:cs typeface="Times New Roman" pitchFamily="18" charset="0"/>
              </a:rPr>
              <a:t>s</a:t>
            </a:r>
            <a:r>
              <a:rPr lang="en-US" sz="4000" dirty="0" err="1" smtClean="0">
                <a:solidFill>
                  <a:schemeClr val="tx2"/>
                </a:solidFill>
                <a:latin typeface="Times New Roman" pitchFamily="18" charset="0"/>
                <a:cs typeface="Times New Roman" pitchFamily="18" charset="0"/>
              </a:rPr>
              <a:t>ahəs</a:t>
            </a:r>
            <a:r>
              <a:rPr lang="az-Latn-AZ" sz="4000" dirty="0" smtClean="0">
                <a:solidFill>
                  <a:schemeClr val="tx2"/>
                </a:solidFill>
                <a:latin typeface="Times New Roman" pitchFamily="18" charset="0"/>
                <a:cs typeface="Times New Roman" pitchFamily="18" charset="0"/>
              </a:rPr>
              <a:t>i</a:t>
            </a:r>
            <a:endParaRPr lang="ru-RU" sz="4000" dirty="0" smtClean="0">
              <a:solidFill>
                <a:schemeClr val="tx2"/>
              </a:solidFill>
              <a:latin typeface="Times New Roman" pitchFamily="18" charset="0"/>
              <a:cs typeface="Times New Roman" pitchFamily="18" charset="0"/>
            </a:endParaRPr>
          </a:p>
        </p:txBody>
      </p:sp>
      <p:sp>
        <p:nvSpPr>
          <p:cNvPr id="3" name="TextBox 2"/>
          <p:cNvSpPr txBox="1"/>
          <p:nvPr/>
        </p:nvSpPr>
        <p:spPr>
          <a:xfrm>
            <a:off x="228600" y="1371600"/>
            <a:ext cx="8610600" cy="1231106"/>
          </a:xfrm>
          <a:prstGeom prst="rect">
            <a:avLst/>
          </a:prstGeom>
          <a:ln>
            <a:solidFill>
              <a:srgbClr val="00B0F0"/>
            </a:solidFill>
          </a:ln>
        </p:spPr>
        <p:style>
          <a:lnRef idx="2">
            <a:schemeClr val="accent6"/>
          </a:lnRef>
          <a:fillRef idx="1">
            <a:schemeClr val="lt1"/>
          </a:fillRef>
          <a:effectRef idx="0">
            <a:schemeClr val="accent6"/>
          </a:effectRef>
          <a:fontRef idx="minor">
            <a:schemeClr val="dk1"/>
          </a:fontRef>
        </p:style>
        <p:txBody>
          <a:bodyPr wrap="square" rtlCol="0">
            <a:spAutoFit/>
          </a:bodyPr>
          <a:lstStyle/>
          <a:p>
            <a:pPr>
              <a:buFont typeface="Wingdings" pitchFamily="2" charset="2"/>
              <a:buChar char="Ø"/>
            </a:pPr>
            <a:r>
              <a:rPr lang="az-Latn-AZ" sz="2000" b="1" i="1" u="sng" dirty="0" smtClean="0">
                <a:latin typeface="Times New Roman" pitchFamily="18" charset="0"/>
                <a:cs typeface="Times New Roman" pitchFamily="18" charset="0"/>
              </a:rPr>
              <a:t>B</a:t>
            </a:r>
            <a:r>
              <a:rPr lang="en-US" sz="2000" b="1" i="1" u="sng" dirty="0" err="1" smtClean="0">
                <a:latin typeface="Times New Roman" pitchFamily="18" charset="0"/>
                <a:cs typeface="Times New Roman" pitchFamily="18" charset="0"/>
              </a:rPr>
              <a:t>iotexnologiya</a:t>
            </a:r>
            <a:r>
              <a:rPr lang="en-US" sz="2000" b="1" i="1" u="sng" dirty="0" smtClean="0">
                <a:latin typeface="Times New Roman" pitchFamily="18" charset="0"/>
                <a:cs typeface="Times New Roman" pitchFamily="18" charset="0"/>
              </a:rPr>
              <a:t>. </a:t>
            </a:r>
            <a:r>
              <a:rPr lang="az-Latn-AZ" sz="2000" b="1" i="1" u="sng" dirty="0" smtClean="0">
                <a:latin typeface="Times New Roman" pitchFamily="18" charset="0"/>
                <a:cs typeface="Times New Roman" pitchFamily="18" charset="0"/>
              </a:rPr>
              <a:t>Müasir biotexnologiyanın yeni istiqamətləri</a:t>
            </a:r>
          </a:p>
          <a:p>
            <a:pPr algn="just">
              <a:tabLst>
                <a:tab pos="450850" algn="l"/>
              </a:tabLst>
            </a:pPr>
            <a:r>
              <a:rPr lang="az-Latn-AZ" dirty="0" smtClean="0">
                <a:latin typeface="Times New Roman" pitchFamily="18" charset="0"/>
                <a:cs typeface="Times New Roman" pitchFamily="18" charset="0"/>
              </a:rPr>
              <a:t>	Biotexnologiya təbiət və mühəndislik elmlərinin bir-birinə inteqrasiyası nəticəsində yaranıb, müxtəlif məqsədlər üçün canlı orqanizmlərin həyat fəaliyyətlərinin öyrənilməsi, onların həyat fəaliyyəti məhsullarının istifadəsi və modifikasiyası haqqında elmdir</a:t>
            </a:r>
            <a:endParaRPr lang="ru-RU" dirty="0">
              <a:latin typeface="Times New Roman" pitchFamily="18" charset="0"/>
              <a:cs typeface="Times New Roman" pitchFamily="18" charset="0"/>
            </a:endParaRPr>
          </a:p>
        </p:txBody>
      </p:sp>
      <p:pic>
        <p:nvPicPr>
          <p:cNvPr id="1026" name="Picture 2" descr="http://ecosmena.com/images/image_main-1165.jpg"/>
          <p:cNvPicPr>
            <a:picLocks noChangeAspect="1" noChangeArrowheads="1"/>
          </p:cNvPicPr>
          <p:nvPr/>
        </p:nvPicPr>
        <p:blipFill>
          <a:blip r:embed="rId2"/>
          <a:srcRect/>
          <a:stretch>
            <a:fillRect/>
          </a:stretch>
        </p:blipFill>
        <p:spPr bwMode="auto">
          <a:xfrm>
            <a:off x="6833937" y="2953512"/>
            <a:ext cx="1929063" cy="1466088"/>
          </a:xfrm>
          <a:prstGeom prst="rect">
            <a:avLst/>
          </a:prstGeom>
          <a:noFill/>
          <a:ln>
            <a:solidFill>
              <a:schemeClr val="accent3">
                <a:lumMod val="75000"/>
              </a:schemeClr>
            </a:solidFill>
          </a:ln>
        </p:spPr>
      </p:pic>
      <p:pic>
        <p:nvPicPr>
          <p:cNvPr id="1030" name="Picture 6" descr="http://expert.ru/data/public/400127/400196/bio-450-267.jpg"/>
          <p:cNvPicPr>
            <a:picLocks noChangeAspect="1" noChangeArrowheads="1"/>
          </p:cNvPicPr>
          <p:nvPr/>
        </p:nvPicPr>
        <p:blipFill>
          <a:blip r:embed="rId3"/>
          <a:srcRect/>
          <a:stretch>
            <a:fillRect/>
          </a:stretch>
        </p:blipFill>
        <p:spPr bwMode="auto">
          <a:xfrm>
            <a:off x="5791200" y="4623434"/>
            <a:ext cx="2971800" cy="2005965"/>
          </a:xfrm>
          <a:prstGeom prst="rect">
            <a:avLst/>
          </a:prstGeom>
          <a:noFill/>
          <a:ln>
            <a:solidFill>
              <a:schemeClr val="accent3">
                <a:lumMod val="75000"/>
              </a:schemeClr>
            </a:solidFill>
          </a:ln>
        </p:spPr>
      </p:pic>
      <p:pic>
        <p:nvPicPr>
          <p:cNvPr id="10" name="Picture 2" descr="http://www.omgtu.ru/general_information/institutes/petrochemical_institute/department_quot_technology_and_the_physics_of_low_temperatures_cryogenic/Files/OD_Biotechtologiya-eto%203.jpg"/>
          <p:cNvPicPr>
            <a:picLocks noChangeAspect="1" noChangeArrowheads="1"/>
          </p:cNvPicPr>
          <p:nvPr/>
        </p:nvPicPr>
        <p:blipFill>
          <a:blip r:embed="rId4"/>
          <a:srcRect l="33149" t="11499" r="34807" b="54004"/>
          <a:stretch>
            <a:fillRect/>
          </a:stretch>
        </p:blipFill>
        <p:spPr bwMode="auto">
          <a:xfrm>
            <a:off x="2133600" y="2667000"/>
            <a:ext cx="1676400" cy="1371600"/>
          </a:xfrm>
          <a:prstGeom prst="rect">
            <a:avLst/>
          </a:prstGeom>
          <a:noFill/>
          <a:ln>
            <a:solidFill>
              <a:schemeClr val="accent3">
                <a:lumMod val="75000"/>
              </a:schemeClr>
            </a:solidFill>
          </a:ln>
        </p:spPr>
      </p:pic>
      <p:pic>
        <p:nvPicPr>
          <p:cNvPr id="11" name="Picture 4" descr="http://www.omgtu.ru/general_information/institutes/petrochemical_institute/department_quot_technology_and_the_physics_of_low_temperatures_cryogenic/Files/OD_Biotechtologiya-eto%203.jpg"/>
          <p:cNvPicPr>
            <a:picLocks noChangeAspect="1" noChangeArrowheads="1"/>
          </p:cNvPicPr>
          <p:nvPr/>
        </p:nvPicPr>
        <p:blipFill>
          <a:blip r:embed="rId4"/>
          <a:srcRect l="3315" t="11499" r="70166" b="54004"/>
          <a:stretch>
            <a:fillRect/>
          </a:stretch>
        </p:blipFill>
        <p:spPr bwMode="auto">
          <a:xfrm>
            <a:off x="228600" y="3276600"/>
            <a:ext cx="1676400" cy="1371600"/>
          </a:xfrm>
          <a:prstGeom prst="rect">
            <a:avLst/>
          </a:prstGeom>
          <a:noFill/>
          <a:ln>
            <a:solidFill>
              <a:schemeClr val="accent3">
                <a:lumMod val="75000"/>
              </a:schemeClr>
            </a:solidFill>
          </a:ln>
        </p:spPr>
      </p:pic>
      <p:pic>
        <p:nvPicPr>
          <p:cNvPr id="12" name="Picture 6" descr="http://www.omgtu.ru/general_information/institutes/petrochemical_institute/department_quot_technology_and_the_physics_of_low_temperatures_cryogenic/Files/OD_Biotechtologiya-eto%203.jpg"/>
          <p:cNvPicPr>
            <a:picLocks noChangeAspect="1" noChangeArrowheads="1"/>
          </p:cNvPicPr>
          <p:nvPr/>
        </p:nvPicPr>
        <p:blipFill>
          <a:blip r:embed="rId4"/>
          <a:srcRect l="69613" t="11499" r="4972" b="54004"/>
          <a:stretch>
            <a:fillRect/>
          </a:stretch>
        </p:blipFill>
        <p:spPr bwMode="auto">
          <a:xfrm>
            <a:off x="4038600" y="3200400"/>
            <a:ext cx="1676400" cy="1371600"/>
          </a:xfrm>
          <a:prstGeom prst="rect">
            <a:avLst/>
          </a:prstGeom>
          <a:noFill/>
          <a:ln>
            <a:solidFill>
              <a:schemeClr val="accent3">
                <a:lumMod val="75000"/>
              </a:schemeClr>
            </a:solidFill>
          </a:ln>
        </p:spPr>
      </p:pic>
      <p:pic>
        <p:nvPicPr>
          <p:cNvPr id="13" name="Picture 10" descr="http://www.omgtu.ru/general_information/institutes/petrochemical_institute/department_quot_technology_and_the_physics_of_low_temperatures_cryogenic/Files/OD_Biotechtologiya-eto%203.jpg"/>
          <p:cNvPicPr>
            <a:picLocks noChangeAspect="1" noChangeArrowheads="1"/>
          </p:cNvPicPr>
          <p:nvPr/>
        </p:nvPicPr>
        <p:blipFill>
          <a:blip r:embed="rId4"/>
          <a:srcRect l="34254" t="55852" r="37017" b="11294"/>
          <a:stretch>
            <a:fillRect/>
          </a:stretch>
        </p:blipFill>
        <p:spPr bwMode="auto">
          <a:xfrm>
            <a:off x="228600" y="5181600"/>
            <a:ext cx="1684020" cy="1371600"/>
          </a:xfrm>
          <a:prstGeom prst="rect">
            <a:avLst/>
          </a:prstGeom>
          <a:noFill/>
          <a:ln>
            <a:solidFill>
              <a:schemeClr val="accent3">
                <a:lumMod val="75000"/>
              </a:schemeClr>
            </a:solidFill>
          </a:ln>
        </p:spPr>
      </p:pic>
      <p:pic>
        <p:nvPicPr>
          <p:cNvPr id="14" name="Picture 12" descr="http://www.omgtu.ru/general_information/institutes/petrochemical_institute/department_quot_technology_and_the_physics_of_low_temperatures_cryogenic/Files/OD_Biotechtologiya-eto%203.jpg"/>
          <p:cNvPicPr>
            <a:picLocks noChangeAspect="1" noChangeArrowheads="1"/>
          </p:cNvPicPr>
          <p:nvPr/>
        </p:nvPicPr>
        <p:blipFill>
          <a:blip r:embed="rId4"/>
          <a:srcRect l="67403" t="55852" r="4972" b="11294"/>
          <a:stretch>
            <a:fillRect/>
          </a:stretch>
        </p:blipFill>
        <p:spPr bwMode="auto">
          <a:xfrm>
            <a:off x="3810000" y="5257800"/>
            <a:ext cx="1676400" cy="1341120"/>
          </a:xfrm>
          <a:prstGeom prst="rect">
            <a:avLst/>
          </a:prstGeom>
          <a:noFill/>
          <a:ln>
            <a:solidFill>
              <a:schemeClr val="accent3">
                <a:lumMod val="75000"/>
              </a:schemeClr>
            </a:solidFill>
          </a:ln>
        </p:spPr>
      </p:pic>
      <p:sp>
        <p:nvSpPr>
          <p:cNvPr id="15" name="TextBox 14"/>
          <p:cNvSpPr txBox="1"/>
          <p:nvPr/>
        </p:nvSpPr>
        <p:spPr>
          <a:xfrm>
            <a:off x="304800" y="4648200"/>
            <a:ext cx="1494961" cy="369332"/>
          </a:xfrm>
          <a:prstGeom prst="rect">
            <a:avLst/>
          </a:prstGeom>
          <a:noFill/>
        </p:spPr>
        <p:txBody>
          <a:bodyPr wrap="none" rtlCol="0">
            <a:spAutoFit/>
          </a:bodyPr>
          <a:lstStyle/>
          <a:p>
            <a:r>
              <a:rPr lang="az-Latn-AZ" dirty="0" smtClean="0">
                <a:latin typeface="Times New Roman" pitchFamily="18" charset="0"/>
                <a:cs typeface="Times New Roman" pitchFamily="18" charset="0"/>
              </a:rPr>
              <a:t>Energetikadır </a:t>
            </a:r>
            <a:endParaRPr lang="ru-RU" dirty="0">
              <a:latin typeface="Times New Roman" pitchFamily="18" charset="0"/>
              <a:cs typeface="Times New Roman" pitchFamily="18" charset="0"/>
            </a:endParaRPr>
          </a:p>
        </p:txBody>
      </p:sp>
      <p:sp>
        <p:nvSpPr>
          <p:cNvPr id="17" name="TextBox 16"/>
          <p:cNvSpPr txBox="1"/>
          <p:nvPr/>
        </p:nvSpPr>
        <p:spPr>
          <a:xfrm>
            <a:off x="1981200" y="4038600"/>
            <a:ext cx="1935145" cy="369332"/>
          </a:xfrm>
          <a:prstGeom prst="rect">
            <a:avLst/>
          </a:prstGeom>
          <a:noFill/>
        </p:spPr>
        <p:txBody>
          <a:bodyPr wrap="none" rtlCol="0">
            <a:spAutoFit/>
          </a:bodyPr>
          <a:lstStyle/>
          <a:p>
            <a:r>
              <a:rPr lang="az-Latn-AZ" dirty="0" smtClean="0">
                <a:latin typeface="Times New Roman" pitchFamily="18" charset="0"/>
                <a:cs typeface="Times New Roman" pitchFamily="18" charset="0"/>
              </a:rPr>
              <a:t>Kənd təsərrüfatıdır</a:t>
            </a:r>
            <a:endParaRPr lang="ru-RU" dirty="0">
              <a:latin typeface="Times New Roman" pitchFamily="18" charset="0"/>
              <a:cs typeface="Times New Roman" pitchFamily="18" charset="0"/>
            </a:endParaRPr>
          </a:p>
        </p:txBody>
      </p:sp>
      <p:sp>
        <p:nvSpPr>
          <p:cNvPr id="19" name="TextBox 18"/>
          <p:cNvSpPr txBox="1"/>
          <p:nvPr/>
        </p:nvSpPr>
        <p:spPr>
          <a:xfrm>
            <a:off x="4419600" y="4648200"/>
            <a:ext cx="926729" cy="369332"/>
          </a:xfrm>
          <a:prstGeom prst="rect">
            <a:avLst/>
          </a:prstGeom>
          <a:noFill/>
        </p:spPr>
        <p:txBody>
          <a:bodyPr wrap="none" rtlCol="0">
            <a:spAutoFit/>
          </a:bodyPr>
          <a:lstStyle/>
          <a:p>
            <a:r>
              <a:rPr lang="az-Latn-AZ" dirty="0" smtClean="0">
                <a:latin typeface="Times New Roman" pitchFamily="18" charset="0"/>
                <a:cs typeface="Times New Roman" pitchFamily="18" charset="0"/>
              </a:rPr>
              <a:t>Tibbdir </a:t>
            </a:r>
            <a:endParaRPr lang="ru-RU" dirty="0">
              <a:latin typeface="Times New Roman" pitchFamily="18" charset="0"/>
              <a:cs typeface="Times New Roman" pitchFamily="18" charset="0"/>
            </a:endParaRPr>
          </a:p>
        </p:txBody>
      </p:sp>
      <p:sp>
        <p:nvSpPr>
          <p:cNvPr id="20" name="TextBox 19"/>
          <p:cNvSpPr txBox="1"/>
          <p:nvPr/>
        </p:nvSpPr>
        <p:spPr>
          <a:xfrm>
            <a:off x="609600" y="6488668"/>
            <a:ext cx="1127232" cy="369332"/>
          </a:xfrm>
          <a:prstGeom prst="rect">
            <a:avLst/>
          </a:prstGeom>
          <a:noFill/>
        </p:spPr>
        <p:txBody>
          <a:bodyPr wrap="none" rtlCol="0">
            <a:spAutoFit/>
          </a:bodyPr>
          <a:lstStyle/>
          <a:p>
            <a:r>
              <a:rPr lang="az-Latn-AZ" dirty="0" smtClean="0">
                <a:latin typeface="Times New Roman" pitchFamily="18" charset="0"/>
                <a:cs typeface="Times New Roman" pitchFamily="18" charset="0"/>
              </a:rPr>
              <a:t>Kimyadır </a:t>
            </a:r>
            <a:endParaRPr lang="ru-RU" dirty="0">
              <a:latin typeface="Times New Roman" pitchFamily="18" charset="0"/>
              <a:cs typeface="Times New Roman" pitchFamily="18" charset="0"/>
            </a:endParaRPr>
          </a:p>
        </p:txBody>
      </p:sp>
      <p:sp>
        <p:nvSpPr>
          <p:cNvPr id="21" name="TextBox 20"/>
          <p:cNvSpPr txBox="1"/>
          <p:nvPr/>
        </p:nvSpPr>
        <p:spPr>
          <a:xfrm>
            <a:off x="3810000" y="6488668"/>
            <a:ext cx="1473480" cy="369332"/>
          </a:xfrm>
          <a:prstGeom prst="rect">
            <a:avLst/>
          </a:prstGeom>
          <a:noFill/>
        </p:spPr>
        <p:txBody>
          <a:bodyPr wrap="none" rtlCol="0">
            <a:spAutoFit/>
          </a:bodyPr>
          <a:lstStyle/>
          <a:p>
            <a:r>
              <a:rPr lang="az-Latn-AZ" dirty="0" smtClean="0">
                <a:latin typeface="Times New Roman" pitchFamily="18" charset="0"/>
                <a:cs typeface="Times New Roman" pitchFamily="18" charset="0"/>
              </a:rPr>
              <a:t>Qida sənayesi</a:t>
            </a:r>
            <a:endParaRPr lang="ru-RU" dirty="0">
              <a:latin typeface="Times New Roman" pitchFamily="18" charset="0"/>
              <a:cs typeface="Times New Roman" pitchFamily="18" charset="0"/>
            </a:endParaRPr>
          </a:p>
        </p:txBody>
      </p:sp>
      <p:sp>
        <p:nvSpPr>
          <p:cNvPr id="18" name="Прямоугольник 17"/>
          <p:cNvSpPr/>
          <p:nvPr/>
        </p:nvSpPr>
        <p:spPr>
          <a:xfrm>
            <a:off x="2057400" y="4637782"/>
            <a:ext cx="1828800" cy="1077218"/>
          </a:xfrm>
          <a:prstGeom prst="rect">
            <a:avLst/>
          </a:prstGeom>
        </p:spPr>
        <p:txBody>
          <a:bodyPr wrap="square">
            <a:spAutoFit/>
          </a:bodyPr>
          <a:lstStyle/>
          <a:p>
            <a:pPr algn="ctr"/>
            <a:r>
              <a:rPr lang="az-Latn-AZ" sz="3200" b="1" i="1" u="sng" dirty="0" smtClean="0">
                <a:solidFill>
                  <a:srgbClr val="00B050"/>
                </a:solidFill>
                <a:latin typeface="Times New Roman" pitchFamily="18" charset="0"/>
                <a:cs typeface="Times New Roman" pitchFamily="18" charset="0"/>
              </a:rPr>
              <a:t>Biotexnologiya</a:t>
            </a:r>
            <a:endParaRPr lang="ru-RU" sz="3200" b="1" i="1" u="sng" dirty="0">
              <a:solidFill>
                <a:srgbClr val="00B050"/>
              </a:solidFill>
              <a:latin typeface="Times New Roman" pitchFamily="18" charset="0"/>
              <a:cs typeface="Times New Roman" pitchFamily="18" charset="0"/>
            </a:endParaRPr>
          </a:p>
        </p:txBody>
      </p:sp>
      <p:cxnSp>
        <p:nvCxnSpPr>
          <p:cNvPr id="23" name="Прямая со стрелкой 22"/>
          <p:cNvCxnSpPr/>
          <p:nvPr/>
        </p:nvCxnSpPr>
        <p:spPr>
          <a:xfrm rot="16200000" flipH="1">
            <a:off x="3429000" y="5486400"/>
            <a:ext cx="304800" cy="304800"/>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cxnSp>
        <p:nvCxnSpPr>
          <p:cNvPr id="27" name="Прямая со стрелкой 26"/>
          <p:cNvCxnSpPr/>
          <p:nvPr/>
        </p:nvCxnSpPr>
        <p:spPr>
          <a:xfrm flipV="1">
            <a:off x="3810000" y="4648200"/>
            <a:ext cx="381000" cy="228600"/>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cxnSp>
        <p:nvCxnSpPr>
          <p:cNvPr id="34" name="Прямая со стрелкой 33"/>
          <p:cNvCxnSpPr/>
          <p:nvPr/>
        </p:nvCxnSpPr>
        <p:spPr>
          <a:xfrm rot="16200000" flipH="1">
            <a:off x="1828800" y="5486400"/>
            <a:ext cx="304800" cy="304800"/>
          </a:xfrm>
          <a:prstGeom prst="straightConnector1">
            <a:avLst/>
          </a:prstGeom>
          <a:ln>
            <a:tailEnd type="arrow"/>
          </a:ln>
          <a:scene3d>
            <a:camera prst="orthographicFront">
              <a:rot lat="0" lon="0" rev="16200000"/>
            </a:camera>
            <a:lightRig rig="threePt" dir="t">
              <a:rot lat="0" lon="0" rev="0"/>
            </a:lightRig>
          </a:scene3d>
        </p:spPr>
        <p:style>
          <a:lnRef idx="3">
            <a:schemeClr val="accent3"/>
          </a:lnRef>
          <a:fillRef idx="0">
            <a:schemeClr val="accent3"/>
          </a:fillRef>
          <a:effectRef idx="2">
            <a:schemeClr val="accent3"/>
          </a:effectRef>
          <a:fontRef idx="minor">
            <a:schemeClr val="tx1"/>
          </a:fontRef>
        </p:style>
      </p:cxnSp>
      <p:cxnSp>
        <p:nvCxnSpPr>
          <p:cNvPr id="39" name="Прямая со стрелкой 38"/>
          <p:cNvCxnSpPr/>
          <p:nvPr/>
        </p:nvCxnSpPr>
        <p:spPr>
          <a:xfrm rot="16200000" flipH="1">
            <a:off x="2819400" y="4267200"/>
            <a:ext cx="228600" cy="228600"/>
          </a:xfrm>
          <a:prstGeom prst="straightConnector1">
            <a:avLst/>
          </a:prstGeom>
          <a:ln>
            <a:tailEnd type="arrow"/>
          </a:ln>
          <a:scene3d>
            <a:camera prst="orthographicFront">
              <a:rot lat="0" lon="0" rev="8100000"/>
            </a:camera>
            <a:lightRig rig="threePt" dir="t"/>
          </a:scene3d>
        </p:spPr>
        <p:style>
          <a:lnRef idx="3">
            <a:schemeClr val="accent3"/>
          </a:lnRef>
          <a:fillRef idx="0">
            <a:schemeClr val="accent3"/>
          </a:fillRef>
          <a:effectRef idx="2">
            <a:schemeClr val="accent3"/>
          </a:effectRef>
          <a:fontRef idx="minor">
            <a:schemeClr val="tx1"/>
          </a:fontRef>
        </p:style>
      </p:cxnSp>
      <p:cxnSp>
        <p:nvCxnSpPr>
          <p:cNvPr id="42" name="Прямая со стрелкой 41"/>
          <p:cNvCxnSpPr/>
          <p:nvPr/>
        </p:nvCxnSpPr>
        <p:spPr>
          <a:xfrm rot="16200000" flipH="1">
            <a:off x="1790700" y="4457700"/>
            <a:ext cx="304800" cy="228600"/>
          </a:xfrm>
          <a:prstGeom prst="straightConnector1">
            <a:avLst/>
          </a:prstGeom>
          <a:ln>
            <a:tailEnd type="arrow"/>
          </a:ln>
          <a:scene3d>
            <a:camera prst="orthographicFront">
              <a:rot lat="0" lon="0" rev="10800000"/>
            </a:camera>
            <a:lightRig rig="threePt" dir="t"/>
          </a:scene3d>
        </p:spPr>
        <p:style>
          <a:lnRef idx="3">
            <a:schemeClr val="accent3"/>
          </a:lnRef>
          <a:fillRef idx="0">
            <a:schemeClr val="accent3"/>
          </a:fillRef>
          <a:effectRef idx="2">
            <a:schemeClr val="accent3"/>
          </a:effectRef>
          <a:fontRef idx="minor">
            <a:schemeClr val="tx1"/>
          </a:fontRef>
        </p:style>
      </p:cxn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Прямоугольник 8"/>
          <p:cNvSpPr/>
          <p:nvPr/>
        </p:nvSpPr>
        <p:spPr>
          <a:xfrm>
            <a:off x="2544169" y="533400"/>
            <a:ext cx="3475631" cy="707886"/>
          </a:xfrm>
          <a:prstGeom prst="rect">
            <a:avLst/>
          </a:prstGeom>
        </p:spPr>
        <p:txBody>
          <a:bodyPr wrap="none">
            <a:spAutoFit/>
          </a:bodyPr>
          <a:lstStyle/>
          <a:p>
            <a:r>
              <a:rPr lang="en-US" sz="4000" dirty="0" err="1" smtClean="0">
                <a:solidFill>
                  <a:schemeClr val="tx2"/>
                </a:solidFill>
                <a:latin typeface="Times New Roman" pitchFamily="18" charset="0"/>
                <a:cs typeface="Times New Roman" pitchFamily="18" charset="0"/>
              </a:rPr>
              <a:t>Tədq</a:t>
            </a:r>
            <a:r>
              <a:rPr lang="az-Latn-AZ" sz="4000" dirty="0" smtClean="0">
                <a:solidFill>
                  <a:schemeClr val="tx2"/>
                </a:solidFill>
                <a:latin typeface="Times New Roman" pitchFamily="18" charset="0"/>
                <a:cs typeface="Times New Roman" pitchFamily="18" charset="0"/>
              </a:rPr>
              <a:t>i</a:t>
            </a:r>
            <a:r>
              <a:rPr lang="en-US" sz="4000" dirty="0" err="1" smtClean="0">
                <a:solidFill>
                  <a:schemeClr val="tx2"/>
                </a:solidFill>
                <a:latin typeface="Times New Roman" pitchFamily="18" charset="0"/>
                <a:cs typeface="Times New Roman" pitchFamily="18" charset="0"/>
              </a:rPr>
              <a:t>qat</a:t>
            </a:r>
            <a:r>
              <a:rPr lang="en-US" sz="4000" dirty="0" smtClean="0">
                <a:solidFill>
                  <a:schemeClr val="tx2"/>
                </a:solidFill>
                <a:latin typeface="Times New Roman" pitchFamily="18" charset="0"/>
                <a:cs typeface="Times New Roman" pitchFamily="18" charset="0"/>
              </a:rPr>
              <a:t> </a:t>
            </a:r>
            <a:r>
              <a:rPr lang="az-Latn-AZ" sz="4000" dirty="0" smtClean="0">
                <a:solidFill>
                  <a:schemeClr val="tx2"/>
                </a:solidFill>
                <a:latin typeface="Times New Roman" pitchFamily="18" charset="0"/>
                <a:cs typeface="Times New Roman" pitchFamily="18" charset="0"/>
              </a:rPr>
              <a:t>s</a:t>
            </a:r>
            <a:r>
              <a:rPr lang="en-US" sz="4000" dirty="0" err="1" smtClean="0">
                <a:solidFill>
                  <a:schemeClr val="tx2"/>
                </a:solidFill>
                <a:latin typeface="Times New Roman" pitchFamily="18" charset="0"/>
                <a:cs typeface="Times New Roman" pitchFamily="18" charset="0"/>
              </a:rPr>
              <a:t>ahəs</a:t>
            </a:r>
            <a:r>
              <a:rPr lang="az-Latn-AZ" sz="4000" dirty="0" smtClean="0">
                <a:solidFill>
                  <a:schemeClr val="tx2"/>
                </a:solidFill>
                <a:latin typeface="Times New Roman" pitchFamily="18" charset="0"/>
                <a:cs typeface="Times New Roman" pitchFamily="18" charset="0"/>
              </a:rPr>
              <a:t>i</a:t>
            </a:r>
            <a:endParaRPr lang="ru-RU" sz="4000" dirty="0" smtClean="0">
              <a:solidFill>
                <a:schemeClr val="tx2"/>
              </a:solidFill>
              <a:latin typeface="Times New Roman" pitchFamily="18" charset="0"/>
              <a:cs typeface="Times New Roman" pitchFamily="18" charset="0"/>
            </a:endParaRPr>
          </a:p>
        </p:txBody>
      </p:sp>
      <p:pic>
        <p:nvPicPr>
          <p:cNvPr id="52238" name="Picture 14" descr="http://energiya-zdorovya.ru/wp-content/uploads/2011/07/gmo1.jpg"/>
          <p:cNvPicPr>
            <a:picLocks noChangeAspect="1" noChangeArrowheads="1"/>
          </p:cNvPicPr>
          <p:nvPr/>
        </p:nvPicPr>
        <p:blipFill>
          <a:blip r:embed="rId2"/>
          <a:srcRect/>
          <a:stretch>
            <a:fillRect/>
          </a:stretch>
        </p:blipFill>
        <p:spPr bwMode="auto">
          <a:xfrm>
            <a:off x="533400" y="3931508"/>
            <a:ext cx="2286000" cy="1859692"/>
          </a:xfrm>
          <a:prstGeom prst="rect">
            <a:avLst/>
          </a:prstGeom>
          <a:noFill/>
          <a:ln>
            <a:solidFill>
              <a:srgbClr val="00B0F0"/>
            </a:solidFill>
          </a:ln>
        </p:spPr>
      </p:pic>
      <p:sp>
        <p:nvSpPr>
          <p:cNvPr id="11" name="TextBox 10"/>
          <p:cNvSpPr txBox="1"/>
          <p:nvPr/>
        </p:nvSpPr>
        <p:spPr>
          <a:xfrm>
            <a:off x="533400" y="1295400"/>
            <a:ext cx="8077200" cy="954107"/>
          </a:xfrm>
          <a:prstGeom prst="rect">
            <a:avLst/>
          </a:prstGeom>
          <a:ln>
            <a:solidFill>
              <a:srgbClr val="00B0F0"/>
            </a:solidFill>
          </a:ln>
        </p:spPr>
        <p:style>
          <a:lnRef idx="2">
            <a:schemeClr val="accent4"/>
          </a:lnRef>
          <a:fillRef idx="1">
            <a:schemeClr val="lt1"/>
          </a:fillRef>
          <a:effectRef idx="0">
            <a:schemeClr val="accent4"/>
          </a:effectRef>
          <a:fontRef idx="minor">
            <a:schemeClr val="dk1"/>
          </a:fontRef>
        </p:style>
        <p:txBody>
          <a:bodyPr wrap="square" rtlCol="0">
            <a:spAutoFit/>
          </a:bodyPr>
          <a:lstStyle/>
          <a:p>
            <a:pPr>
              <a:buFont typeface="Wingdings" pitchFamily="2" charset="2"/>
              <a:buChar char="Ø"/>
            </a:pPr>
            <a:r>
              <a:rPr lang="az-Latn-AZ" sz="2000" b="1" i="1" u="sng" dirty="0" smtClean="0">
                <a:latin typeface="Times New Roman" pitchFamily="18" charset="0"/>
                <a:cs typeface="Times New Roman" pitchFamily="18" charset="0"/>
              </a:rPr>
              <a:t>Gen mühəndisliyi:</a:t>
            </a:r>
            <a:r>
              <a:rPr lang="az-Latn-AZ" sz="2000" b="1" i="1" dirty="0" smtClean="0">
                <a:latin typeface="Times New Roman" pitchFamily="18" charset="0"/>
                <a:cs typeface="Times New Roman" pitchFamily="18" charset="0"/>
              </a:rPr>
              <a:t>        </a:t>
            </a:r>
            <a:r>
              <a:rPr lang="az-Latn-AZ" sz="2000" dirty="0" smtClean="0">
                <a:latin typeface="Times New Roman" pitchFamily="18" charset="0"/>
                <a:cs typeface="Times New Roman" pitchFamily="18" charset="0"/>
              </a:rPr>
              <a:t>T</a:t>
            </a:r>
            <a:r>
              <a:rPr lang="az-Latn-AZ" dirty="0" smtClean="0">
                <a:latin typeface="Times New Roman" pitchFamily="18" charset="0"/>
                <a:cs typeface="Times New Roman" pitchFamily="18" charset="0"/>
              </a:rPr>
              <a:t>arixi</a:t>
            </a:r>
          </a:p>
          <a:p>
            <a:r>
              <a:rPr lang="az-Latn-AZ" dirty="0" smtClean="0">
                <a:latin typeface="Times New Roman" pitchFamily="18" charset="0"/>
                <a:cs typeface="Times New Roman" pitchFamily="18" charset="0"/>
              </a:rPr>
              <a:t>                                              Gen mühəndisliyinin üsulları</a:t>
            </a:r>
          </a:p>
          <a:p>
            <a:r>
              <a:rPr lang="az-Latn-AZ" dirty="0" smtClean="0">
                <a:latin typeface="Times New Roman" pitchFamily="18" charset="0"/>
                <a:cs typeface="Times New Roman" pitchFamily="18" charset="0"/>
              </a:rPr>
              <a:t>                                              Gen mühəndisliyinin inkişaf istiqamətləri</a:t>
            </a:r>
            <a:endParaRPr lang="ru-RU" dirty="0">
              <a:latin typeface="Times New Roman" pitchFamily="18" charset="0"/>
              <a:cs typeface="Times New Roman" pitchFamily="18" charset="0"/>
            </a:endParaRPr>
          </a:p>
        </p:txBody>
      </p:sp>
      <p:pic>
        <p:nvPicPr>
          <p:cNvPr id="52240" name="Picture 16" descr="http://i0.wp.com/www.newspaper.az/site/wp-content/uploads/2014/04/images.jpg"/>
          <p:cNvPicPr>
            <a:picLocks noChangeAspect="1" noChangeArrowheads="1"/>
          </p:cNvPicPr>
          <p:nvPr/>
        </p:nvPicPr>
        <p:blipFill>
          <a:blip r:embed="rId3"/>
          <a:srcRect/>
          <a:stretch>
            <a:fillRect/>
          </a:stretch>
        </p:blipFill>
        <p:spPr bwMode="auto">
          <a:xfrm>
            <a:off x="2991789" y="4419600"/>
            <a:ext cx="3332811" cy="2209800"/>
          </a:xfrm>
          <a:prstGeom prst="rect">
            <a:avLst/>
          </a:prstGeom>
          <a:noFill/>
          <a:ln>
            <a:solidFill>
              <a:srgbClr val="00B0F0"/>
            </a:solidFill>
          </a:ln>
        </p:spPr>
      </p:pic>
      <p:sp>
        <p:nvSpPr>
          <p:cNvPr id="6" name="Прямоугольник 5"/>
          <p:cNvSpPr/>
          <p:nvPr/>
        </p:nvSpPr>
        <p:spPr>
          <a:xfrm>
            <a:off x="533400" y="2590800"/>
            <a:ext cx="8153400" cy="1200329"/>
          </a:xfrm>
          <a:prstGeom prst="rect">
            <a:avLst/>
          </a:prstGeom>
          <a:ln>
            <a:solidFill>
              <a:srgbClr val="FF0000"/>
            </a:solidFill>
          </a:ln>
        </p:spPr>
        <p:style>
          <a:lnRef idx="2">
            <a:schemeClr val="accent4"/>
          </a:lnRef>
          <a:fillRef idx="1">
            <a:schemeClr val="lt1"/>
          </a:fillRef>
          <a:effectRef idx="0">
            <a:schemeClr val="accent4"/>
          </a:effectRef>
          <a:fontRef idx="minor">
            <a:schemeClr val="dk1"/>
          </a:fontRef>
        </p:style>
        <p:txBody>
          <a:bodyPr wrap="square">
            <a:spAutoFit/>
          </a:bodyPr>
          <a:lstStyle/>
          <a:p>
            <a:pPr algn="just"/>
            <a:r>
              <a:rPr lang="az-Latn-AZ" b="1" i="1" u="sng" dirty="0" smtClean="0">
                <a:latin typeface="Times New Roman" pitchFamily="18" charset="0"/>
                <a:cs typeface="Times New Roman" pitchFamily="18" charset="0"/>
              </a:rPr>
              <a:t>Gen mühəndisliyi </a:t>
            </a:r>
            <a:r>
              <a:rPr lang="az-Latn-AZ" dirty="0" smtClean="0"/>
              <a:t>- </a:t>
            </a:r>
            <a:r>
              <a:rPr lang="az-Latn-AZ" dirty="0" smtClean="0">
                <a:latin typeface="Times New Roman" pitchFamily="18" charset="0"/>
                <a:cs typeface="Times New Roman" pitchFamily="18" charset="0"/>
              </a:rPr>
              <a:t>r</a:t>
            </a:r>
            <a:r>
              <a:rPr lang="en-US" dirty="0" err="1" smtClean="0">
                <a:latin typeface="Times New Roman" pitchFamily="18" charset="0"/>
                <a:cs typeface="Times New Roman" pitchFamily="18" charset="0"/>
              </a:rPr>
              <a:t>ekombinant</a:t>
            </a:r>
            <a:r>
              <a:rPr lang="en-US" dirty="0" smtClean="0">
                <a:latin typeface="Times New Roman" pitchFamily="18" charset="0"/>
                <a:cs typeface="Times New Roman" pitchFamily="18" charset="0"/>
              </a:rPr>
              <a:t> RNT </a:t>
            </a:r>
            <a:r>
              <a:rPr lang="en-US" dirty="0" err="1" smtClean="0">
                <a:latin typeface="Times New Roman" pitchFamily="18" charset="0"/>
                <a:cs typeface="Times New Roman" pitchFamily="18" charset="0"/>
              </a:rPr>
              <a:t>və</a:t>
            </a:r>
            <a:r>
              <a:rPr lang="en-US" dirty="0" smtClean="0">
                <a:latin typeface="Times New Roman" pitchFamily="18" charset="0"/>
                <a:cs typeface="Times New Roman" pitchFamily="18" charset="0"/>
              </a:rPr>
              <a:t> DNT</a:t>
            </a:r>
            <a:r>
              <a:rPr lang="az-Latn-AZ" dirty="0" smtClean="0">
                <a:latin typeface="Times New Roman" pitchFamily="18" charset="0"/>
                <a:cs typeface="Times New Roman" pitchFamily="18" charset="0"/>
              </a:rPr>
              <a:t> almaq üçün müxtəlif yanaşmalar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metodlar</a:t>
            </a:r>
            <a:r>
              <a:rPr lang="az-Latn-AZ" dirty="0" smtClean="0">
                <a:latin typeface="Times New Roman" pitchFamily="18" charset="0"/>
                <a:cs typeface="Times New Roman" pitchFamily="18" charset="0"/>
              </a:rPr>
              <a:t> və </a:t>
            </a:r>
            <a:r>
              <a:rPr lang="en-US" dirty="0" err="1" smtClean="0">
                <a:latin typeface="Times New Roman" pitchFamily="18" charset="0"/>
                <a:cs typeface="Times New Roman" pitchFamily="18" charset="0"/>
              </a:rPr>
              <a:t>texnologiyalar</a:t>
            </a:r>
            <a:r>
              <a:rPr lang="az-Latn-AZ" dirty="0" smtClean="0">
                <a:latin typeface="Times New Roman" pitchFamily="18" charset="0"/>
                <a:cs typeface="Times New Roman" pitchFamily="18" charset="0"/>
              </a:rPr>
              <a:t>ın məcmusu, genlərin orqanizmlərdən (hüceyrələrdən) götürülməsi, genlərin manipulyasiya edilməsi və onların digər orqanizmlərə daxil edilməsidir.</a:t>
            </a:r>
          </a:p>
        </p:txBody>
      </p:sp>
      <p:pic>
        <p:nvPicPr>
          <p:cNvPr id="6146" name="Picture 2" descr="http://neobychno.com/img/2010/07/genetica_1_dnk.jpg"/>
          <p:cNvPicPr>
            <a:picLocks noChangeAspect="1" noChangeArrowheads="1"/>
          </p:cNvPicPr>
          <p:nvPr/>
        </p:nvPicPr>
        <p:blipFill>
          <a:blip r:embed="rId4"/>
          <a:srcRect l="2279" r="5413" b="5794"/>
          <a:stretch>
            <a:fillRect/>
          </a:stretch>
        </p:blipFill>
        <p:spPr bwMode="auto">
          <a:xfrm>
            <a:off x="6477000" y="3962400"/>
            <a:ext cx="2286000" cy="1828800"/>
          </a:xfrm>
          <a:prstGeom prst="rect">
            <a:avLst/>
          </a:prstGeom>
          <a:noFill/>
          <a:ln>
            <a:solidFill>
              <a:srgbClr val="00B0F0"/>
            </a:solidFill>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295400" y="685800"/>
            <a:ext cx="5543505" cy="707886"/>
          </a:xfrm>
          <a:prstGeom prst="rect">
            <a:avLst/>
          </a:prstGeom>
        </p:spPr>
        <p:txBody>
          <a:bodyPr wrap="none">
            <a:spAutoFit/>
          </a:bodyPr>
          <a:lstStyle/>
          <a:p>
            <a:r>
              <a:rPr lang="az-Latn-AZ" sz="4000" dirty="0" smtClean="0">
                <a:latin typeface="Times New Roman" pitchFamily="18" charset="0"/>
                <a:cs typeface="Times New Roman" pitchFamily="18" charset="0"/>
              </a:rPr>
              <a:t>Kafedranın e</a:t>
            </a:r>
            <a:r>
              <a:rPr lang="en-US" sz="4000" dirty="0" err="1" smtClean="0">
                <a:latin typeface="Times New Roman" pitchFamily="18" charset="0"/>
                <a:cs typeface="Times New Roman" pitchFamily="18" charset="0"/>
              </a:rPr>
              <a:t>lmi</a:t>
            </a:r>
            <a:r>
              <a:rPr lang="en-US" sz="4000" dirty="0" smtClean="0">
                <a:latin typeface="Times New Roman" pitchFamily="18" charset="0"/>
                <a:cs typeface="Times New Roman" pitchFamily="18" charset="0"/>
              </a:rPr>
              <a:t> </a:t>
            </a:r>
            <a:r>
              <a:rPr lang="az-Latn-AZ" sz="4000" dirty="0" smtClean="0">
                <a:latin typeface="Times New Roman" pitchFamily="18" charset="0"/>
                <a:cs typeface="Times New Roman" pitchFamily="18" charset="0"/>
              </a:rPr>
              <a:t>ə</a:t>
            </a:r>
            <a:r>
              <a:rPr lang="en-US" sz="4000" dirty="0" err="1" smtClean="0">
                <a:latin typeface="Times New Roman" pitchFamily="18" charset="0"/>
                <a:cs typeface="Times New Roman" pitchFamily="18" charset="0"/>
              </a:rPr>
              <a:t>laqələr</a:t>
            </a:r>
            <a:r>
              <a:rPr lang="az-Latn-AZ" sz="4000" dirty="0" smtClean="0">
                <a:latin typeface="Times New Roman" pitchFamily="18" charset="0"/>
                <a:cs typeface="Times New Roman" pitchFamily="18" charset="0"/>
              </a:rPr>
              <a:t>i</a:t>
            </a:r>
            <a:endParaRPr lang="ru-RU" sz="4000" dirty="0">
              <a:latin typeface="Times New Roman" pitchFamily="18" charset="0"/>
              <a:cs typeface="Times New Roman" pitchFamily="18" charset="0"/>
            </a:endParaRPr>
          </a:p>
        </p:txBody>
      </p:sp>
      <p:sp>
        <p:nvSpPr>
          <p:cNvPr id="6" name="Прямоугольник 5"/>
          <p:cNvSpPr/>
          <p:nvPr/>
        </p:nvSpPr>
        <p:spPr>
          <a:xfrm>
            <a:off x="3542437" y="1371600"/>
            <a:ext cx="2239717" cy="400110"/>
          </a:xfrm>
          <a:prstGeom prst="rect">
            <a:avLst/>
          </a:prstGeom>
        </p:spPr>
        <p:style>
          <a:lnRef idx="2">
            <a:schemeClr val="accent4"/>
          </a:lnRef>
          <a:fillRef idx="1001">
            <a:schemeClr val="lt1"/>
          </a:fillRef>
          <a:effectRef idx="0">
            <a:schemeClr val="accent4"/>
          </a:effectRef>
          <a:fontRef idx="minor">
            <a:schemeClr val="dk1"/>
          </a:fontRef>
        </p:style>
        <p:txBody>
          <a:bodyPr wrap="none">
            <a:spAutoFit/>
          </a:bodyPr>
          <a:lstStyle/>
          <a:p>
            <a:pPr algn="ctr"/>
            <a:r>
              <a:rPr lang="az-Latn-AZ" sz="2000" dirty="0" smtClean="0">
                <a:latin typeface="Times New Roman" pitchFamily="18" charset="0"/>
                <a:cs typeface="Times New Roman" pitchFamily="18" charset="0"/>
              </a:rPr>
              <a:t>Rusiya Federasiyası</a:t>
            </a:r>
            <a:endParaRPr lang="ru-RU" sz="2000" dirty="0">
              <a:latin typeface="Times New Roman" pitchFamily="18" charset="0"/>
              <a:cs typeface="Times New Roman" pitchFamily="18" charset="0"/>
            </a:endParaRPr>
          </a:p>
        </p:txBody>
      </p:sp>
      <p:pic>
        <p:nvPicPr>
          <p:cNvPr id="1038" name="Picture 14" descr="http://www.coollady.ru/pic/0003/061/01.jpg"/>
          <p:cNvPicPr>
            <a:picLocks noChangeAspect="1" noChangeArrowheads="1"/>
          </p:cNvPicPr>
          <p:nvPr/>
        </p:nvPicPr>
        <p:blipFill>
          <a:blip r:embed="rId2" cstate="print"/>
          <a:srcRect t="5505" b="6416"/>
          <a:stretch>
            <a:fillRect/>
          </a:stretch>
        </p:blipFill>
        <p:spPr bwMode="auto">
          <a:xfrm>
            <a:off x="7315200" y="1371600"/>
            <a:ext cx="1676400" cy="1219200"/>
          </a:xfrm>
          <a:prstGeom prst="rect">
            <a:avLst/>
          </a:prstGeom>
          <a:noFill/>
          <a:ln>
            <a:solidFill>
              <a:schemeClr val="accent1"/>
            </a:solidFill>
          </a:ln>
        </p:spPr>
      </p:pic>
      <p:sp>
        <p:nvSpPr>
          <p:cNvPr id="11" name="Прямоугольник 10"/>
          <p:cNvSpPr/>
          <p:nvPr/>
        </p:nvSpPr>
        <p:spPr>
          <a:xfrm>
            <a:off x="228600" y="1910477"/>
            <a:ext cx="4800600" cy="2585323"/>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a:buFont typeface="Wingdings" pitchFamily="2" charset="2"/>
              <a:buChar char="v"/>
            </a:pPr>
            <a:r>
              <a:rPr lang="az-Latn-AZ" sz="1600" dirty="0" smtClean="0">
                <a:latin typeface="Times New Roman" pitchFamily="18" charset="0"/>
                <a:cs typeface="Times New Roman" pitchFamily="18" charset="0"/>
              </a:rPr>
              <a:t>Moskva Fiziki-Texniki İnstitutu;</a:t>
            </a:r>
          </a:p>
          <a:p>
            <a:pPr>
              <a:buFont typeface="Wingdings" pitchFamily="2" charset="2"/>
              <a:buChar char="v"/>
            </a:pPr>
            <a:r>
              <a:rPr lang="az-Latn-AZ" sz="1600" dirty="0" smtClean="0">
                <a:latin typeface="Times New Roman" pitchFamily="18" charset="0"/>
                <a:cs typeface="Times New Roman" pitchFamily="18" charset="0"/>
              </a:rPr>
              <a:t>Moskva Fizika Mühəndisləri İnstitutu;</a:t>
            </a:r>
          </a:p>
          <a:p>
            <a:pPr defTabSz="355600">
              <a:buFont typeface="Wingdings" pitchFamily="2" charset="2"/>
              <a:buChar char="v"/>
              <a:tabLst>
                <a:tab pos="271463" algn="l"/>
              </a:tabLst>
            </a:pPr>
            <a:r>
              <a:rPr lang="az-Latn-AZ" sz="1600" dirty="0" smtClean="0">
                <a:latin typeface="Times New Roman" pitchFamily="18" charset="0"/>
                <a:cs typeface="Times New Roman" pitchFamily="18" charset="0"/>
              </a:rPr>
              <a:t>M.V. Lomonosov adına Moskva Dövlət Universiteti;</a:t>
            </a:r>
          </a:p>
          <a:p>
            <a:pPr>
              <a:buFont typeface="Wingdings" pitchFamily="2" charset="2"/>
              <a:buChar char="v"/>
            </a:pPr>
            <a:r>
              <a:rPr lang="az-Latn-AZ" sz="1600" dirty="0" smtClean="0">
                <a:latin typeface="Times New Roman" pitchFamily="18" charset="0"/>
                <a:cs typeface="Times New Roman" pitchFamily="18" charset="0"/>
              </a:rPr>
              <a:t>Samara Dövlət Universiteti;</a:t>
            </a:r>
            <a:endParaRPr lang="ru-RU" sz="1600" dirty="0" smtClean="0">
              <a:latin typeface="Times New Roman" pitchFamily="18" charset="0"/>
              <a:cs typeface="Times New Roman" pitchFamily="18" charset="0"/>
            </a:endParaRPr>
          </a:p>
          <a:p>
            <a:pPr>
              <a:buFont typeface="Wingdings" pitchFamily="2" charset="2"/>
              <a:buChar char="v"/>
            </a:pPr>
            <a:r>
              <a:rPr lang="az-Latn-AZ" sz="1600" dirty="0" smtClean="0">
                <a:latin typeface="Times New Roman" pitchFamily="18" charset="0"/>
                <a:cs typeface="Times New Roman" pitchFamily="18" charset="0"/>
              </a:rPr>
              <a:t>REA-nın Fizika İnstitutu;</a:t>
            </a:r>
            <a:endParaRPr lang="ru-RU" sz="1600" dirty="0" smtClean="0">
              <a:latin typeface="Times New Roman" pitchFamily="18" charset="0"/>
              <a:cs typeface="Times New Roman" pitchFamily="18" charset="0"/>
            </a:endParaRPr>
          </a:p>
          <a:p>
            <a:pPr>
              <a:buFont typeface="Wingdings" pitchFamily="2" charset="2"/>
              <a:buChar char="v"/>
            </a:pPr>
            <a:r>
              <a:rPr lang="az-Latn-AZ" sz="1600" dirty="0" smtClean="0">
                <a:latin typeface="Times New Roman" pitchFamily="18" charset="0"/>
                <a:cs typeface="Times New Roman" pitchFamily="18" charset="0"/>
              </a:rPr>
              <a:t>REA-nın Fizika İnstitutunun Samara filialı;</a:t>
            </a:r>
          </a:p>
          <a:p>
            <a:pPr>
              <a:buFont typeface="Wingdings" pitchFamily="2" charset="2"/>
              <a:buChar char="v"/>
            </a:pPr>
            <a:r>
              <a:rPr lang="az-Latn-AZ" sz="1600" dirty="0" smtClean="0">
                <a:latin typeface="Times New Roman" pitchFamily="18" charset="0"/>
                <a:cs typeface="Times New Roman" pitchFamily="18" charset="0"/>
              </a:rPr>
              <a:t>REA-nın Sibir şöbəsi, Lazer Fizikası İnstitutu;</a:t>
            </a:r>
          </a:p>
          <a:p>
            <a:pPr>
              <a:buFont typeface="Wingdings" pitchFamily="2" charset="2"/>
              <a:buChar char="v"/>
            </a:pPr>
            <a:r>
              <a:rPr lang="az-Latn-AZ" sz="1600" dirty="0" smtClean="0">
                <a:latin typeface="Times New Roman" pitchFamily="18" charset="0"/>
                <a:cs typeface="Times New Roman" pitchFamily="18" charset="0"/>
              </a:rPr>
              <a:t>İrkutsk Dövlət Universiteti;</a:t>
            </a:r>
          </a:p>
          <a:p>
            <a:pPr>
              <a:buFont typeface="Wingdings" pitchFamily="2" charset="2"/>
              <a:buChar char="v"/>
            </a:pPr>
            <a:r>
              <a:rPr lang="az-Latn-AZ" sz="1600" dirty="0" smtClean="0">
                <a:latin typeface="Times New Roman" pitchFamily="18" charset="0"/>
                <a:cs typeface="Times New Roman" pitchFamily="18" charset="0"/>
              </a:rPr>
              <a:t>Tomsk Dövlət Universiteti;</a:t>
            </a:r>
          </a:p>
          <a:p>
            <a:pPr>
              <a:buFont typeface="Wingdings" pitchFamily="2" charset="2"/>
              <a:buChar char="v"/>
            </a:pPr>
            <a:r>
              <a:rPr lang="az-Latn-AZ" sz="1600" dirty="0" smtClean="0">
                <a:latin typeface="Times New Roman" pitchFamily="18" charset="0"/>
                <a:cs typeface="Times New Roman" pitchFamily="18" charset="0"/>
              </a:rPr>
              <a:t>REA-nın Uzaqşərq şöbəsi</a:t>
            </a:r>
            <a:r>
              <a:rPr lang="ru-RU" sz="1600" dirty="0" smtClean="0">
                <a:latin typeface="Times New Roman" pitchFamily="18" charset="0"/>
                <a:cs typeface="Times New Roman" pitchFamily="18" charset="0"/>
              </a:rPr>
              <a:t>, </a:t>
            </a:r>
            <a:r>
              <a:rPr lang="az-Latn-AZ" sz="1600" dirty="0" smtClean="0">
                <a:latin typeface="Times New Roman" pitchFamily="18" charset="0"/>
                <a:cs typeface="Times New Roman" pitchFamily="18" charset="0"/>
              </a:rPr>
              <a:t>Vladivostok</a:t>
            </a:r>
            <a:endParaRPr lang="ru-RU" sz="1600" dirty="0">
              <a:latin typeface="Times New Roman" pitchFamily="18" charset="0"/>
              <a:cs typeface="Times New Roman" pitchFamily="18" charset="0"/>
            </a:endParaRPr>
          </a:p>
        </p:txBody>
      </p:sp>
      <p:pic>
        <p:nvPicPr>
          <p:cNvPr id="13" name="Рисунок 5" descr="mifi.jpg"/>
          <p:cNvPicPr>
            <a:picLocks noChangeAspect="1"/>
          </p:cNvPicPr>
          <p:nvPr/>
        </p:nvPicPr>
        <p:blipFill>
          <a:blip r:embed="rId3" cstate="print"/>
          <a:srcRect l="1984" t="6687" r="4228" b="5131"/>
          <a:stretch>
            <a:fillRect/>
          </a:stretch>
        </p:blipFill>
        <p:spPr bwMode="auto">
          <a:xfrm>
            <a:off x="5562600" y="1828800"/>
            <a:ext cx="1828800" cy="1289538"/>
          </a:xfrm>
          <a:prstGeom prst="rect">
            <a:avLst/>
          </a:prstGeom>
          <a:ln>
            <a:solidFill>
              <a:schemeClr val="accent1"/>
            </a:solidFill>
            <a:headEnd/>
            <a:tailEnd/>
          </a:ln>
        </p:spPr>
        <p:style>
          <a:lnRef idx="2">
            <a:schemeClr val="accent3"/>
          </a:lnRef>
          <a:fillRef idx="1">
            <a:schemeClr val="lt1"/>
          </a:fillRef>
          <a:effectRef idx="0">
            <a:schemeClr val="accent3"/>
          </a:effectRef>
          <a:fontRef idx="minor">
            <a:schemeClr val="dk1"/>
          </a:fontRef>
        </p:style>
      </p:pic>
      <p:sp>
        <p:nvSpPr>
          <p:cNvPr id="14" name="Прямоугольник 13"/>
          <p:cNvSpPr/>
          <p:nvPr/>
        </p:nvSpPr>
        <p:spPr>
          <a:xfrm>
            <a:off x="3308398" y="4572000"/>
            <a:ext cx="1067921" cy="400110"/>
          </a:xfrm>
          <a:prstGeom prst="rect">
            <a:avLst/>
          </a:prstGeom>
        </p:spPr>
        <p:style>
          <a:lnRef idx="2">
            <a:schemeClr val="accent4"/>
          </a:lnRef>
          <a:fillRef idx="1">
            <a:schemeClr val="lt1"/>
          </a:fillRef>
          <a:effectRef idx="0">
            <a:schemeClr val="accent4"/>
          </a:effectRef>
          <a:fontRef idx="minor">
            <a:schemeClr val="dk1"/>
          </a:fontRef>
        </p:style>
        <p:txBody>
          <a:bodyPr wrap="none">
            <a:spAutoFit/>
          </a:bodyPr>
          <a:lstStyle/>
          <a:p>
            <a:pPr algn="ctr"/>
            <a:r>
              <a:rPr lang="az-Latn-AZ" sz="2000" dirty="0" smtClean="0">
                <a:latin typeface="Times New Roman" pitchFamily="18" charset="0"/>
                <a:cs typeface="Times New Roman" pitchFamily="18" charset="0"/>
              </a:rPr>
              <a:t>Ukrayna</a:t>
            </a:r>
            <a:endParaRPr lang="ru-RU" sz="2000" dirty="0">
              <a:latin typeface="Times New Roman" pitchFamily="18" charset="0"/>
              <a:cs typeface="Times New Roman" pitchFamily="18" charset="0"/>
            </a:endParaRPr>
          </a:p>
        </p:txBody>
      </p:sp>
      <p:pic>
        <p:nvPicPr>
          <p:cNvPr id="1040" name="Picture 16" descr="http://img.freeflagicons.com/thumb/waving_flag/ukraine/ukraine_640.png"/>
          <p:cNvPicPr>
            <a:picLocks noChangeAspect="1" noChangeArrowheads="1"/>
          </p:cNvPicPr>
          <p:nvPr/>
        </p:nvPicPr>
        <p:blipFill>
          <a:blip r:embed="rId4" cstate="print"/>
          <a:srcRect l="10417" t="11111" r="10417" b="13889"/>
          <a:stretch>
            <a:fillRect/>
          </a:stretch>
        </p:blipFill>
        <p:spPr bwMode="auto">
          <a:xfrm>
            <a:off x="7315200" y="3276600"/>
            <a:ext cx="1676399" cy="1219201"/>
          </a:xfrm>
          <a:prstGeom prst="rect">
            <a:avLst/>
          </a:prstGeom>
          <a:noFill/>
          <a:ln>
            <a:solidFill>
              <a:schemeClr val="accent1"/>
            </a:solidFill>
          </a:ln>
        </p:spPr>
      </p:pic>
      <p:pic>
        <p:nvPicPr>
          <p:cNvPr id="1046" name="Picture 22" descr="http://www1.nas.gov.ua/aboutNASU/Documents/pict/301_1.JPG"/>
          <p:cNvPicPr>
            <a:picLocks noChangeAspect="1" noChangeArrowheads="1"/>
          </p:cNvPicPr>
          <p:nvPr/>
        </p:nvPicPr>
        <p:blipFill>
          <a:blip r:embed="rId5" cstate="print"/>
          <a:srcRect/>
          <a:stretch>
            <a:fillRect/>
          </a:stretch>
        </p:blipFill>
        <p:spPr bwMode="auto">
          <a:xfrm>
            <a:off x="5562600" y="3657600"/>
            <a:ext cx="1828800" cy="1295400"/>
          </a:xfrm>
          <a:prstGeom prst="rect">
            <a:avLst/>
          </a:prstGeom>
          <a:noFill/>
          <a:ln>
            <a:solidFill>
              <a:schemeClr val="accent1"/>
            </a:solidFill>
          </a:ln>
        </p:spPr>
      </p:pic>
      <p:sp>
        <p:nvSpPr>
          <p:cNvPr id="20" name="Прямоугольник 19"/>
          <p:cNvSpPr/>
          <p:nvPr/>
        </p:nvSpPr>
        <p:spPr>
          <a:xfrm>
            <a:off x="3191853" y="5619690"/>
            <a:ext cx="1337226" cy="400110"/>
          </a:xfrm>
          <a:prstGeom prst="rect">
            <a:avLst/>
          </a:prstGeom>
        </p:spPr>
        <p:style>
          <a:lnRef idx="2">
            <a:schemeClr val="accent4"/>
          </a:lnRef>
          <a:fillRef idx="1">
            <a:schemeClr val="lt1"/>
          </a:fillRef>
          <a:effectRef idx="0">
            <a:schemeClr val="accent4"/>
          </a:effectRef>
          <a:fontRef idx="minor">
            <a:schemeClr val="dk1"/>
          </a:fontRef>
        </p:style>
        <p:txBody>
          <a:bodyPr wrap="none">
            <a:spAutoFit/>
          </a:bodyPr>
          <a:lstStyle/>
          <a:p>
            <a:pPr algn="ctr"/>
            <a:r>
              <a:rPr lang="az-Latn-AZ" sz="2000" dirty="0" smtClean="0">
                <a:latin typeface="Times New Roman" pitchFamily="18" charset="0"/>
                <a:cs typeface="Times New Roman" pitchFamily="18" charset="0"/>
              </a:rPr>
              <a:t>Özbəkistan</a:t>
            </a:r>
            <a:endParaRPr lang="ru-RU" sz="2000" dirty="0">
              <a:latin typeface="Times New Roman" pitchFamily="18" charset="0"/>
              <a:cs typeface="Times New Roman" pitchFamily="18" charset="0"/>
            </a:endParaRPr>
          </a:p>
        </p:txBody>
      </p:sp>
      <p:pic>
        <p:nvPicPr>
          <p:cNvPr id="1048" name="Picture 24" descr="http://img.freeflagicons.com/thumb/waving_flag/uzbekistan/uzbekistan_640.png"/>
          <p:cNvPicPr>
            <a:picLocks noChangeAspect="1" noChangeArrowheads="1"/>
          </p:cNvPicPr>
          <p:nvPr/>
        </p:nvPicPr>
        <p:blipFill>
          <a:blip r:embed="rId6" cstate="print"/>
          <a:srcRect l="13194" t="11667" r="10000" b="11667"/>
          <a:stretch>
            <a:fillRect/>
          </a:stretch>
        </p:blipFill>
        <p:spPr bwMode="auto">
          <a:xfrm>
            <a:off x="7311887" y="5181600"/>
            <a:ext cx="1679713" cy="1219200"/>
          </a:xfrm>
          <a:prstGeom prst="rect">
            <a:avLst/>
          </a:prstGeom>
          <a:noFill/>
          <a:ln>
            <a:solidFill>
              <a:schemeClr val="accent1"/>
            </a:solidFill>
          </a:ln>
        </p:spPr>
      </p:pic>
      <p:sp>
        <p:nvSpPr>
          <p:cNvPr id="22" name="Прямоугольник 21"/>
          <p:cNvSpPr/>
          <p:nvPr/>
        </p:nvSpPr>
        <p:spPr>
          <a:xfrm>
            <a:off x="228600" y="6019800"/>
            <a:ext cx="3657600" cy="369332"/>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a:buFont typeface="Wingdings" pitchFamily="2" charset="2"/>
              <a:buChar char="v"/>
            </a:pPr>
            <a:r>
              <a:rPr lang="az-Latn-AZ" dirty="0" smtClean="0">
                <a:latin typeface="Times New Roman" pitchFamily="18" charset="0"/>
                <a:cs typeface="Times New Roman" pitchFamily="18" charset="0"/>
              </a:rPr>
              <a:t>Daşkənd Dövlət Aviasiya İnstitutu</a:t>
            </a:r>
            <a:endParaRPr lang="ru-RU" dirty="0">
              <a:latin typeface="Times New Roman" pitchFamily="18" charset="0"/>
              <a:cs typeface="Times New Roman" pitchFamily="18" charset="0"/>
            </a:endParaRPr>
          </a:p>
        </p:txBody>
      </p:sp>
      <p:pic>
        <p:nvPicPr>
          <p:cNvPr id="1050" name="Picture 26" descr="http://www.mathnet.ru/OrgLogos/4806/4806.jpg"/>
          <p:cNvPicPr>
            <a:picLocks noChangeAspect="1" noChangeArrowheads="1"/>
          </p:cNvPicPr>
          <p:nvPr/>
        </p:nvPicPr>
        <p:blipFill>
          <a:blip r:embed="rId7" cstate="print"/>
          <a:srcRect l="8000" b="11111"/>
          <a:stretch>
            <a:fillRect/>
          </a:stretch>
        </p:blipFill>
        <p:spPr bwMode="auto">
          <a:xfrm>
            <a:off x="5562600" y="5410200"/>
            <a:ext cx="1828800" cy="1295400"/>
          </a:xfrm>
          <a:prstGeom prst="rect">
            <a:avLst/>
          </a:prstGeom>
          <a:noFill/>
          <a:ln>
            <a:solidFill>
              <a:schemeClr val="accent1"/>
            </a:solidFill>
          </a:ln>
        </p:spPr>
      </p:pic>
      <p:sp>
        <p:nvSpPr>
          <p:cNvPr id="15" name="Прямоугольник 14"/>
          <p:cNvSpPr/>
          <p:nvPr/>
        </p:nvSpPr>
        <p:spPr>
          <a:xfrm>
            <a:off x="609600" y="4953000"/>
            <a:ext cx="2685351" cy="369332"/>
          </a:xfrm>
          <a:prstGeom prst="rect">
            <a:avLst/>
          </a:prstGeom>
        </p:spPr>
        <p:style>
          <a:lnRef idx="2">
            <a:schemeClr val="accent3"/>
          </a:lnRef>
          <a:fillRef idx="1">
            <a:schemeClr val="lt1"/>
          </a:fillRef>
          <a:effectRef idx="0">
            <a:schemeClr val="accent3"/>
          </a:effectRef>
          <a:fontRef idx="minor">
            <a:schemeClr val="dk1"/>
          </a:fontRef>
        </p:style>
        <p:txBody>
          <a:bodyPr wrap="none">
            <a:spAutoFit/>
          </a:bodyPr>
          <a:lstStyle/>
          <a:p>
            <a:pPr>
              <a:buFont typeface="Wingdings" pitchFamily="2" charset="2"/>
              <a:buChar char="v"/>
            </a:pPr>
            <a:r>
              <a:rPr lang="az-Latn-AZ" dirty="0" smtClean="0">
                <a:latin typeface="Times New Roman" pitchFamily="18" charset="0"/>
                <a:cs typeface="Times New Roman" pitchFamily="18" charset="0"/>
              </a:rPr>
              <a:t>UEA-nın Fizika İnstitutu</a:t>
            </a:r>
            <a:endParaRPr lang="ru-RU" dirty="0" smtClean="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
                                            <p:bg/>
                                          </p:spTgt>
                                        </p:tgtEl>
                                        <p:attrNameLst>
                                          <p:attrName>style.visibility</p:attrName>
                                        </p:attrNameLst>
                                      </p:cBhvr>
                                      <p:to>
                                        <p:strVal val="visible"/>
                                      </p:to>
                                    </p:set>
                                    <p:animEffect transition="in" filter="wipe(down)">
                                      <p:cBhvr>
                                        <p:cTn id="7" dur="500"/>
                                        <p:tgtEl>
                                          <p:spTgt spid="6">
                                            <p:bg/>
                                          </p:spTgt>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Effect transition="in" filter="wipe(down)">
                                      <p:cBhvr>
                                        <p:cTn id="11" dur="500"/>
                                        <p:tgtEl>
                                          <p:spTgt spid="6">
                                            <p:txEl>
                                              <p:pRg st="0" end="0"/>
                                            </p:txEl>
                                          </p:spTgt>
                                        </p:tgtEl>
                                      </p:cBhvr>
                                    </p:animEffect>
                                  </p:childTnLst>
                                </p:cTn>
                              </p:par>
                            </p:childTnLst>
                          </p:cTn>
                        </p:par>
                        <p:par>
                          <p:cTn id="12" fill="hold">
                            <p:stCondLst>
                              <p:cond delay="1000"/>
                            </p:stCondLst>
                            <p:childTnLst>
                              <p:par>
                                <p:cTn id="13" presetID="5" presetClass="entr" presetSubtype="10" fill="hold" grpId="0" nodeType="afterEffect">
                                  <p:stCondLst>
                                    <p:cond delay="0"/>
                                  </p:stCondLst>
                                  <p:childTnLst>
                                    <p:set>
                                      <p:cBhvr>
                                        <p:cTn id="14" dur="1" fill="hold">
                                          <p:stCondLst>
                                            <p:cond delay="0"/>
                                          </p:stCondLst>
                                        </p:cTn>
                                        <p:tgtEl>
                                          <p:spTgt spid="11">
                                            <p:bg/>
                                          </p:spTgt>
                                        </p:tgtEl>
                                        <p:attrNameLst>
                                          <p:attrName>style.visibility</p:attrName>
                                        </p:attrNameLst>
                                      </p:cBhvr>
                                      <p:to>
                                        <p:strVal val="visible"/>
                                      </p:to>
                                    </p:set>
                                    <p:animEffect transition="in" filter="checkerboard(across)">
                                      <p:cBhvr>
                                        <p:cTn id="15" dur="500"/>
                                        <p:tgtEl>
                                          <p:spTgt spid="11">
                                            <p:bg/>
                                          </p:spTgt>
                                        </p:tgtEl>
                                      </p:cBhvr>
                                    </p:animEffect>
                                  </p:childTnLst>
                                </p:cTn>
                              </p:par>
                            </p:childTnLst>
                          </p:cTn>
                        </p:par>
                        <p:par>
                          <p:cTn id="16" fill="hold">
                            <p:stCondLst>
                              <p:cond delay="1500"/>
                            </p:stCondLst>
                            <p:childTnLst>
                              <p:par>
                                <p:cTn id="17" presetID="5" presetClass="entr" presetSubtype="10" fill="hold" grpId="0" nodeType="afterEffect">
                                  <p:stCondLst>
                                    <p:cond delay="0"/>
                                  </p:stCondLst>
                                  <p:childTnLst>
                                    <p:set>
                                      <p:cBhvr>
                                        <p:cTn id="18" dur="1" fill="hold">
                                          <p:stCondLst>
                                            <p:cond delay="0"/>
                                          </p:stCondLst>
                                        </p:cTn>
                                        <p:tgtEl>
                                          <p:spTgt spid="11">
                                            <p:txEl>
                                              <p:pRg st="0" end="0"/>
                                            </p:txEl>
                                          </p:spTgt>
                                        </p:tgtEl>
                                        <p:attrNameLst>
                                          <p:attrName>style.visibility</p:attrName>
                                        </p:attrNameLst>
                                      </p:cBhvr>
                                      <p:to>
                                        <p:strVal val="visible"/>
                                      </p:to>
                                    </p:set>
                                    <p:animEffect transition="in" filter="checkerboard(across)">
                                      <p:cBhvr>
                                        <p:cTn id="19" dur="500"/>
                                        <p:tgtEl>
                                          <p:spTgt spid="11">
                                            <p:txEl>
                                              <p:pRg st="0" end="0"/>
                                            </p:txEl>
                                          </p:spTgt>
                                        </p:tgtEl>
                                      </p:cBhvr>
                                    </p:animEffect>
                                  </p:childTnLst>
                                </p:cTn>
                              </p:par>
                            </p:childTnLst>
                          </p:cTn>
                        </p:par>
                        <p:par>
                          <p:cTn id="20" fill="hold">
                            <p:stCondLst>
                              <p:cond delay="2000"/>
                            </p:stCondLst>
                            <p:childTnLst>
                              <p:par>
                                <p:cTn id="21" presetID="5" presetClass="entr" presetSubtype="10" fill="hold" grpId="0" nodeType="afterEffect">
                                  <p:stCondLst>
                                    <p:cond delay="0"/>
                                  </p:stCondLst>
                                  <p:childTnLst>
                                    <p:set>
                                      <p:cBhvr>
                                        <p:cTn id="22" dur="1" fill="hold">
                                          <p:stCondLst>
                                            <p:cond delay="0"/>
                                          </p:stCondLst>
                                        </p:cTn>
                                        <p:tgtEl>
                                          <p:spTgt spid="11">
                                            <p:txEl>
                                              <p:pRg st="1" end="1"/>
                                            </p:txEl>
                                          </p:spTgt>
                                        </p:tgtEl>
                                        <p:attrNameLst>
                                          <p:attrName>style.visibility</p:attrName>
                                        </p:attrNameLst>
                                      </p:cBhvr>
                                      <p:to>
                                        <p:strVal val="visible"/>
                                      </p:to>
                                    </p:set>
                                    <p:animEffect transition="in" filter="checkerboard(across)">
                                      <p:cBhvr>
                                        <p:cTn id="23" dur="500"/>
                                        <p:tgtEl>
                                          <p:spTgt spid="11">
                                            <p:txEl>
                                              <p:pRg st="1" end="1"/>
                                            </p:txEl>
                                          </p:spTgt>
                                        </p:tgtEl>
                                      </p:cBhvr>
                                    </p:animEffect>
                                  </p:childTnLst>
                                </p:cTn>
                              </p:par>
                            </p:childTnLst>
                          </p:cTn>
                        </p:par>
                        <p:par>
                          <p:cTn id="24" fill="hold">
                            <p:stCondLst>
                              <p:cond delay="2500"/>
                            </p:stCondLst>
                            <p:childTnLst>
                              <p:par>
                                <p:cTn id="25" presetID="5" presetClass="entr" presetSubtype="10" fill="hold" grpId="0" nodeType="afterEffect">
                                  <p:stCondLst>
                                    <p:cond delay="0"/>
                                  </p:stCondLst>
                                  <p:childTnLst>
                                    <p:set>
                                      <p:cBhvr>
                                        <p:cTn id="26" dur="1" fill="hold">
                                          <p:stCondLst>
                                            <p:cond delay="0"/>
                                          </p:stCondLst>
                                        </p:cTn>
                                        <p:tgtEl>
                                          <p:spTgt spid="11">
                                            <p:txEl>
                                              <p:pRg st="2" end="2"/>
                                            </p:txEl>
                                          </p:spTgt>
                                        </p:tgtEl>
                                        <p:attrNameLst>
                                          <p:attrName>style.visibility</p:attrName>
                                        </p:attrNameLst>
                                      </p:cBhvr>
                                      <p:to>
                                        <p:strVal val="visible"/>
                                      </p:to>
                                    </p:set>
                                    <p:animEffect transition="in" filter="checkerboard(across)">
                                      <p:cBhvr>
                                        <p:cTn id="27" dur="500"/>
                                        <p:tgtEl>
                                          <p:spTgt spid="11">
                                            <p:txEl>
                                              <p:pRg st="2" end="2"/>
                                            </p:txEl>
                                          </p:spTgt>
                                        </p:tgtEl>
                                      </p:cBhvr>
                                    </p:animEffect>
                                  </p:childTnLst>
                                </p:cTn>
                              </p:par>
                            </p:childTnLst>
                          </p:cTn>
                        </p:par>
                        <p:par>
                          <p:cTn id="28" fill="hold">
                            <p:stCondLst>
                              <p:cond delay="3000"/>
                            </p:stCondLst>
                            <p:childTnLst>
                              <p:par>
                                <p:cTn id="29" presetID="5" presetClass="entr" presetSubtype="10" fill="hold" grpId="0" nodeType="afterEffect">
                                  <p:stCondLst>
                                    <p:cond delay="0"/>
                                  </p:stCondLst>
                                  <p:childTnLst>
                                    <p:set>
                                      <p:cBhvr>
                                        <p:cTn id="30" dur="1" fill="hold">
                                          <p:stCondLst>
                                            <p:cond delay="0"/>
                                          </p:stCondLst>
                                        </p:cTn>
                                        <p:tgtEl>
                                          <p:spTgt spid="11">
                                            <p:txEl>
                                              <p:pRg st="3" end="3"/>
                                            </p:txEl>
                                          </p:spTgt>
                                        </p:tgtEl>
                                        <p:attrNameLst>
                                          <p:attrName>style.visibility</p:attrName>
                                        </p:attrNameLst>
                                      </p:cBhvr>
                                      <p:to>
                                        <p:strVal val="visible"/>
                                      </p:to>
                                    </p:set>
                                    <p:animEffect transition="in" filter="checkerboard(across)">
                                      <p:cBhvr>
                                        <p:cTn id="31" dur="500"/>
                                        <p:tgtEl>
                                          <p:spTgt spid="11">
                                            <p:txEl>
                                              <p:pRg st="3" end="3"/>
                                            </p:txEl>
                                          </p:spTgt>
                                        </p:tgtEl>
                                      </p:cBhvr>
                                    </p:animEffect>
                                  </p:childTnLst>
                                </p:cTn>
                              </p:par>
                            </p:childTnLst>
                          </p:cTn>
                        </p:par>
                        <p:par>
                          <p:cTn id="32" fill="hold">
                            <p:stCondLst>
                              <p:cond delay="3500"/>
                            </p:stCondLst>
                            <p:childTnLst>
                              <p:par>
                                <p:cTn id="33" presetID="5" presetClass="entr" presetSubtype="10" fill="hold" grpId="0" nodeType="afterEffect">
                                  <p:stCondLst>
                                    <p:cond delay="0"/>
                                  </p:stCondLst>
                                  <p:childTnLst>
                                    <p:set>
                                      <p:cBhvr>
                                        <p:cTn id="34" dur="1" fill="hold">
                                          <p:stCondLst>
                                            <p:cond delay="0"/>
                                          </p:stCondLst>
                                        </p:cTn>
                                        <p:tgtEl>
                                          <p:spTgt spid="11">
                                            <p:txEl>
                                              <p:pRg st="4" end="4"/>
                                            </p:txEl>
                                          </p:spTgt>
                                        </p:tgtEl>
                                        <p:attrNameLst>
                                          <p:attrName>style.visibility</p:attrName>
                                        </p:attrNameLst>
                                      </p:cBhvr>
                                      <p:to>
                                        <p:strVal val="visible"/>
                                      </p:to>
                                    </p:set>
                                    <p:animEffect transition="in" filter="checkerboard(across)">
                                      <p:cBhvr>
                                        <p:cTn id="35" dur="500"/>
                                        <p:tgtEl>
                                          <p:spTgt spid="11">
                                            <p:txEl>
                                              <p:pRg st="4" end="4"/>
                                            </p:txEl>
                                          </p:spTgt>
                                        </p:tgtEl>
                                      </p:cBhvr>
                                    </p:animEffect>
                                  </p:childTnLst>
                                </p:cTn>
                              </p:par>
                            </p:childTnLst>
                          </p:cTn>
                        </p:par>
                        <p:par>
                          <p:cTn id="36" fill="hold">
                            <p:stCondLst>
                              <p:cond delay="4000"/>
                            </p:stCondLst>
                            <p:childTnLst>
                              <p:par>
                                <p:cTn id="37" presetID="5" presetClass="entr" presetSubtype="10" fill="hold" grpId="0" nodeType="afterEffect">
                                  <p:stCondLst>
                                    <p:cond delay="0"/>
                                  </p:stCondLst>
                                  <p:childTnLst>
                                    <p:set>
                                      <p:cBhvr>
                                        <p:cTn id="38" dur="1" fill="hold">
                                          <p:stCondLst>
                                            <p:cond delay="0"/>
                                          </p:stCondLst>
                                        </p:cTn>
                                        <p:tgtEl>
                                          <p:spTgt spid="11">
                                            <p:txEl>
                                              <p:pRg st="5" end="5"/>
                                            </p:txEl>
                                          </p:spTgt>
                                        </p:tgtEl>
                                        <p:attrNameLst>
                                          <p:attrName>style.visibility</p:attrName>
                                        </p:attrNameLst>
                                      </p:cBhvr>
                                      <p:to>
                                        <p:strVal val="visible"/>
                                      </p:to>
                                    </p:set>
                                    <p:animEffect transition="in" filter="checkerboard(across)">
                                      <p:cBhvr>
                                        <p:cTn id="39" dur="500"/>
                                        <p:tgtEl>
                                          <p:spTgt spid="11">
                                            <p:txEl>
                                              <p:pRg st="5" end="5"/>
                                            </p:txEl>
                                          </p:spTgt>
                                        </p:tgtEl>
                                      </p:cBhvr>
                                    </p:animEffect>
                                  </p:childTnLst>
                                </p:cTn>
                              </p:par>
                            </p:childTnLst>
                          </p:cTn>
                        </p:par>
                        <p:par>
                          <p:cTn id="40" fill="hold">
                            <p:stCondLst>
                              <p:cond delay="4500"/>
                            </p:stCondLst>
                            <p:childTnLst>
                              <p:par>
                                <p:cTn id="41" presetID="5" presetClass="entr" presetSubtype="10" fill="hold" grpId="0" nodeType="afterEffect">
                                  <p:stCondLst>
                                    <p:cond delay="0"/>
                                  </p:stCondLst>
                                  <p:childTnLst>
                                    <p:set>
                                      <p:cBhvr>
                                        <p:cTn id="42" dur="1" fill="hold">
                                          <p:stCondLst>
                                            <p:cond delay="0"/>
                                          </p:stCondLst>
                                        </p:cTn>
                                        <p:tgtEl>
                                          <p:spTgt spid="11">
                                            <p:txEl>
                                              <p:pRg st="6" end="6"/>
                                            </p:txEl>
                                          </p:spTgt>
                                        </p:tgtEl>
                                        <p:attrNameLst>
                                          <p:attrName>style.visibility</p:attrName>
                                        </p:attrNameLst>
                                      </p:cBhvr>
                                      <p:to>
                                        <p:strVal val="visible"/>
                                      </p:to>
                                    </p:set>
                                    <p:animEffect transition="in" filter="checkerboard(across)">
                                      <p:cBhvr>
                                        <p:cTn id="43" dur="500"/>
                                        <p:tgtEl>
                                          <p:spTgt spid="11">
                                            <p:txEl>
                                              <p:pRg st="6" end="6"/>
                                            </p:txEl>
                                          </p:spTgt>
                                        </p:tgtEl>
                                      </p:cBhvr>
                                    </p:animEffect>
                                  </p:childTnLst>
                                </p:cTn>
                              </p:par>
                            </p:childTnLst>
                          </p:cTn>
                        </p:par>
                        <p:par>
                          <p:cTn id="44" fill="hold">
                            <p:stCondLst>
                              <p:cond delay="5000"/>
                            </p:stCondLst>
                            <p:childTnLst>
                              <p:par>
                                <p:cTn id="45" presetID="5" presetClass="entr" presetSubtype="10" fill="hold" grpId="0" nodeType="afterEffect">
                                  <p:stCondLst>
                                    <p:cond delay="0"/>
                                  </p:stCondLst>
                                  <p:childTnLst>
                                    <p:set>
                                      <p:cBhvr>
                                        <p:cTn id="46" dur="1" fill="hold">
                                          <p:stCondLst>
                                            <p:cond delay="0"/>
                                          </p:stCondLst>
                                        </p:cTn>
                                        <p:tgtEl>
                                          <p:spTgt spid="11">
                                            <p:txEl>
                                              <p:pRg st="7" end="7"/>
                                            </p:txEl>
                                          </p:spTgt>
                                        </p:tgtEl>
                                        <p:attrNameLst>
                                          <p:attrName>style.visibility</p:attrName>
                                        </p:attrNameLst>
                                      </p:cBhvr>
                                      <p:to>
                                        <p:strVal val="visible"/>
                                      </p:to>
                                    </p:set>
                                    <p:animEffect transition="in" filter="checkerboard(across)">
                                      <p:cBhvr>
                                        <p:cTn id="47" dur="500"/>
                                        <p:tgtEl>
                                          <p:spTgt spid="11">
                                            <p:txEl>
                                              <p:pRg st="7" end="7"/>
                                            </p:txEl>
                                          </p:spTgt>
                                        </p:tgtEl>
                                      </p:cBhvr>
                                    </p:animEffect>
                                  </p:childTnLst>
                                </p:cTn>
                              </p:par>
                            </p:childTnLst>
                          </p:cTn>
                        </p:par>
                        <p:par>
                          <p:cTn id="48" fill="hold">
                            <p:stCondLst>
                              <p:cond delay="5500"/>
                            </p:stCondLst>
                            <p:childTnLst>
                              <p:par>
                                <p:cTn id="49" presetID="5" presetClass="entr" presetSubtype="10" fill="hold" grpId="0" nodeType="afterEffect">
                                  <p:stCondLst>
                                    <p:cond delay="0"/>
                                  </p:stCondLst>
                                  <p:childTnLst>
                                    <p:set>
                                      <p:cBhvr>
                                        <p:cTn id="50" dur="1" fill="hold">
                                          <p:stCondLst>
                                            <p:cond delay="0"/>
                                          </p:stCondLst>
                                        </p:cTn>
                                        <p:tgtEl>
                                          <p:spTgt spid="11">
                                            <p:txEl>
                                              <p:pRg st="8" end="8"/>
                                            </p:txEl>
                                          </p:spTgt>
                                        </p:tgtEl>
                                        <p:attrNameLst>
                                          <p:attrName>style.visibility</p:attrName>
                                        </p:attrNameLst>
                                      </p:cBhvr>
                                      <p:to>
                                        <p:strVal val="visible"/>
                                      </p:to>
                                    </p:set>
                                    <p:animEffect transition="in" filter="checkerboard(across)">
                                      <p:cBhvr>
                                        <p:cTn id="51" dur="500"/>
                                        <p:tgtEl>
                                          <p:spTgt spid="11">
                                            <p:txEl>
                                              <p:pRg st="8" end="8"/>
                                            </p:txEl>
                                          </p:spTgt>
                                        </p:tgtEl>
                                      </p:cBhvr>
                                    </p:animEffect>
                                  </p:childTnLst>
                                </p:cTn>
                              </p:par>
                            </p:childTnLst>
                          </p:cTn>
                        </p:par>
                        <p:par>
                          <p:cTn id="52" fill="hold">
                            <p:stCondLst>
                              <p:cond delay="6000"/>
                            </p:stCondLst>
                            <p:childTnLst>
                              <p:par>
                                <p:cTn id="53" presetID="5" presetClass="entr" presetSubtype="10" fill="hold" grpId="0" nodeType="afterEffect">
                                  <p:stCondLst>
                                    <p:cond delay="0"/>
                                  </p:stCondLst>
                                  <p:childTnLst>
                                    <p:set>
                                      <p:cBhvr>
                                        <p:cTn id="54" dur="1" fill="hold">
                                          <p:stCondLst>
                                            <p:cond delay="0"/>
                                          </p:stCondLst>
                                        </p:cTn>
                                        <p:tgtEl>
                                          <p:spTgt spid="11">
                                            <p:txEl>
                                              <p:pRg st="9" end="9"/>
                                            </p:txEl>
                                          </p:spTgt>
                                        </p:tgtEl>
                                        <p:attrNameLst>
                                          <p:attrName>style.visibility</p:attrName>
                                        </p:attrNameLst>
                                      </p:cBhvr>
                                      <p:to>
                                        <p:strVal val="visible"/>
                                      </p:to>
                                    </p:set>
                                    <p:animEffect transition="in" filter="checkerboard(across)">
                                      <p:cBhvr>
                                        <p:cTn id="55" dur="500"/>
                                        <p:tgtEl>
                                          <p:spTgt spid="11">
                                            <p:txEl>
                                              <p:pRg st="9" end="9"/>
                                            </p:txEl>
                                          </p:spTgt>
                                        </p:tgtEl>
                                      </p:cBhvr>
                                    </p:animEffect>
                                  </p:childTnLst>
                                </p:cTn>
                              </p:par>
                              <p:par>
                                <p:cTn id="56" presetID="10" presetClass="entr" presetSubtype="0" fill="hold" nodeType="with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fade">
                                      <p:cBhvr>
                                        <p:cTn id="58" dur="2000"/>
                                        <p:tgtEl>
                                          <p:spTgt spid="13"/>
                                        </p:tgtEl>
                                      </p:cBhvr>
                                    </p:animEffect>
                                  </p:childTnLst>
                                </p:cTn>
                              </p:par>
                              <p:par>
                                <p:cTn id="59" presetID="10" presetClass="entr" presetSubtype="0" fill="hold" nodeType="withEffect">
                                  <p:stCondLst>
                                    <p:cond delay="0"/>
                                  </p:stCondLst>
                                  <p:childTnLst>
                                    <p:set>
                                      <p:cBhvr>
                                        <p:cTn id="60" dur="1" fill="hold">
                                          <p:stCondLst>
                                            <p:cond delay="0"/>
                                          </p:stCondLst>
                                        </p:cTn>
                                        <p:tgtEl>
                                          <p:spTgt spid="1038"/>
                                        </p:tgtEl>
                                        <p:attrNameLst>
                                          <p:attrName>style.visibility</p:attrName>
                                        </p:attrNameLst>
                                      </p:cBhvr>
                                      <p:to>
                                        <p:strVal val="visible"/>
                                      </p:to>
                                    </p:set>
                                    <p:animEffect transition="in" filter="fade">
                                      <p:cBhvr>
                                        <p:cTn id="61" dur="2000"/>
                                        <p:tgtEl>
                                          <p:spTgt spid="1038"/>
                                        </p:tgtEl>
                                      </p:cBhvr>
                                    </p:animEffect>
                                  </p:childTnLst>
                                </p:cTn>
                              </p:par>
                            </p:childTnLst>
                          </p:cTn>
                        </p:par>
                        <p:par>
                          <p:cTn id="62" fill="hold">
                            <p:stCondLst>
                              <p:cond delay="8000"/>
                            </p:stCondLst>
                            <p:childTnLst>
                              <p:par>
                                <p:cTn id="63" presetID="2" presetClass="entr" presetSubtype="4" fill="hold" grpId="0" nodeType="afterEffect">
                                  <p:stCondLst>
                                    <p:cond delay="0"/>
                                  </p:stCondLst>
                                  <p:childTnLst>
                                    <p:set>
                                      <p:cBhvr>
                                        <p:cTn id="64" dur="1" fill="hold">
                                          <p:stCondLst>
                                            <p:cond delay="0"/>
                                          </p:stCondLst>
                                        </p:cTn>
                                        <p:tgtEl>
                                          <p:spTgt spid="14">
                                            <p:bg/>
                                          </p:spTgt>
                                        </p:tgtEl>
                                        <p:attrNameLst>
                                          <p:attrName>style.visibility</p:attrName>
                                        </p:attrNameLst>
                                      </p:cBhvr>
                                      <p:to>
                                        <p:strVal val="visible"/>
                                      </p:to>
                                    </p:set>
                                    <p:anim calcmode="lin" valueType="num">
                                      <p:cBhvr additive="base">
                                        <p:cTn id="65" dur="500" fill="hold"/>
                                        <p:tgtEl>
                                          <p:spTgt spid="14">
                                            <p:bg/>
                                          </p:spTgt>
                                        </p:tgtEl>
                                        <p:attrNameLst>
                                          <p:attrName>ppt_x</p:attrName>
                                        </p:attrNameLst>
                                      </p:cBhvr>
                                      <p:tavLst>
                                        <p:tav tm="0">
                                          <p:val>
                                            <p:strVal val="#ppt_x"/>
                                          </p:val>
                                        </p:tav>
                                        <p:tav tm="100000">
                                          <p:val>
                                            <p:strVal val="#ppt_x"/>
                                          </p:val>
                                        </p:tav>
                                      </p:tavLst>
                                    </p:anim>
                                    <p:anim calcmode="lin" valueType="num">
                                      <p:cBhvr additive="base">
                                        <p:cTn id="66" dur="500" fill="hold"/>
                                        <p:tgtEl>
                                          <p:spTgt spid="14">
                                            <p:bg/>
                                          </p:spTgt>
                                        </p:tgtEl>
                                        <p:attrNameLst>
                                          <p:attrName>ppt_y</p:attrName>
                                        </p:attrNameLst>
                                      </p:cBhvr>
                                      <p:tavLst>
                                        <p:tav tm="0">
                                          <p:val>
                                            <p:strVal val="1+#ppt_h/2"/>
                                          </p:val>
                                        </p:tav>
                                        <p:tav tm="100000">
                                          <p:val>
                                            <p:strVal val="#ppt_y"/>
                                          </p:val>
                                        </p:tav>
                                      </p:tavLst>
                                    </p:anim>
                                  </p:childTnLst>
                                </p:cTn>
                              </p:par>
                            </p:childTnLst>
                          </p:cTn>
                        </p:par>
                        <p:par>
                          <p:cTn id="67" fill="hold">
                            <p:stCondLst>
                              <p:cond delay="8500"/>
                            </p:stCondLst>
                            <p:childTnLst>
                              <p:par>
                                <p:cTn id="68" presetID="2" presetClass="entr" presetSubtype="4" fill="hold" grpId="0" nodeType="afterEffect">
                                  <p:stCondLst>
                                    <p:cond delay="0"/>
                                  </p:stCondLst>
                                  <p:childTnLst>
                                    <p:set>
                                      <p:cBhvr>
                                        <p:cTn id="69" dur="1" fill="hold">
                                          <p:stCondLst>
                                            <p:cond delay="0"/>
                                          </p:stCondLst>
                                        </p:cTn>
                                        <p:tgtEl>
                                          <p:spTgt spid="14">
                                            <p:txEl>
                                              <p:pRg st="0" end="0"/>
                                            </p:txEl>
                                          </p:spTgt>
                                        </p:tgtEl>
                                        <p:attrNameLst>
                                          <p:attrName>style.visibility</p:attrName>
                                        </p:attrNameLst>
                                      </p:cBhvr>
                                      <p:to>
                                        <p:strVal val="visible"/>
                                      </p:to>
                                    </p:set>
                                    <p:anim calcmode="lin" valueType="num">
                                      <p:cBhvr additive="base">
                                        <p:cTn id="70"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71"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par>
                          <p:cTn id="72" fill="hold">
                            <p:stCondLst>
                              <p:cond delay="9000"/>
                            </p:stCondLst>
                            <p:childTnLst>
                              <p:par>
                                <p:cTn id="73" presetID="2" presetClass="entr" presetSubtype="4" fill="hold" grpId="0" nodeType="afterEffect">
                                  <p:stCondLst>
                                    <p:cond delay="0"/>
                                  </p:stCondLst>
                                  <p:childTnLst>
                                    <p:set>
                                      <p:cBhvr>
                                        <p:cTn id="74" dur="1" fill="hold">
                                          <p:stCondLst>
                                            <p:cond delay="0"/>
                                          </p:stCondLst>
                                        </p:cTn>
                                        <p:tgtEl>
                                          <p:spTgt spid="15">
                                            <p:bg/>
                                          </p:spTgt>
                                        </p:tgtEl>
                                        <p:attrNameLst>
                                          <p:attrName>style.visibility</p:attrName>
                                        </p:attrNameLst>
                                      </p:cBhvr>
                                      <p:to>
                                        <p:strVal val="visible"/>
                                      </p:to>
                                    </p:set>
                                    <p:anim calcmode="lin" valueType="num">
                                      <p:cBhvr additive="base">
                                        <p:cTn id="75" dur="500" fill="hold"/>
                                        <p:tgtEl>
                                          <p:spTgt spid="15">
                                            <p:bg/>
                                          </p:spTgt>
                                        </p:tgtEl>
                                        <p:attrNameLst>
                                          <p:attrName>ppt_x</p:attrName>
                                        </p:attrNameLst>
                                      </p:cBhvr>
                                      <p:tavLst>
                                        <p:tav tm="0">
                                          <p:val>
                                            <p:strVal val="#ppt_x"/>
                                          </p:val>
                                        </p:tav>
                                        <p:tav tm="100000">
                                          <p:val>
                                            <p:strVal val="#ppt_x"/>
                                          </p:val>
                                        </p:tav>
                                      </p:tavLst>
                                    </p:anim>
                                    <p:anim calcmode="lin" valueType="num">
                                      <p:cBhvr additive="base">
                                        <p:cTn id="76" dur="500" fill="hold"/>
                                        <p:tgtEl>
                                          <p:spTgt spid="15">
                                            <p:bg/>
                                          </p:spTgt>
                                        </p:tgtEl>
                                        <p:attrNameLst>
                                          <p:attrName>ppt_y</p:attrName>
                                        </p:attrNameLst>
                                      </p:cBhvr>
                                      <p:tavLst>
                                        <p:tav tm="0">
                                          <p:val>
                                            <p:strVal val="1+#ppt_h/2"/>
                                          </p:val>
                                        </p:tav>
                                        <p:tav tm="100000">
                                          <p:val>
                                            <p:strVal val="#ppt_y"/>
                                          </p:val>
                                        </p:tav>
                                      </p:tavLst>
                                    </p:anim>
                                  </p:childTnLst>
                                </p:cTn>
                              </p:par>
                            </p:childTnLst>
                          </p:cTn>
                        </p:par>
                        <p:par>
                          <p:cTn id="77" fill="hold">
                            <p:stCondLst>
                              <p:cond delay="9500"/>
                            </p:stCondLst>
                            <p:childTnLst>
                              <p:par>
                                <p:cTn id="78" presetID="2" presetClass="entr" presetSubtype="4" fill="hold" grpId="0" nodeType="afterEffect">
                                  <p:stCondLst>
                                    <p:cond delay="0"/>
                                  </p:stCondLst>
                                  <p:childTnLst>
                                    <p:set>
                                      <p:cBhvr>
                                        <p:cTn id="79" dur="1" fill="hold">
                                          <p:stCondLst>
                                            <p:cond delay="0"/>
                                          </p:stCondLst>
                                        </p:cTn>
                                        <p:tgtEl>
                                          <p:spTgt spid="15">
                                            <p:txEl>
                                              <p:pRg st="0" end="0"/>
                                            </p:txEl>
                                          </p:spTgt>
                                        </p:tgtEl>
                                        <p:attrNameLst>
                                          <p:attrName>style.visibility</p:attrName>
                                        </p:attrNameLst>
                                      </p:cBhvr>
                                      <p:to>
                                        <p:strVal val="visible"/>
                                      </p:to>
                                    </p:set>
                                    <p:anim calcmode="lin" valueType="num">
                                      <p:cBhvr additive="base">
                                        <p:cTn id="80" dur="500" fill="hold"/>
                                        <p:tgtEl>
                                          <p:spTgt spid="15">
                                            <p:txEl>
                                              <p:pRg st="0" end="0"/>
                                            </p:txEl>
                                          </p:spTgt>
                                        </p:tgtEl>
                                        <p:attrNameLst>
                                          <p:attrName>ppt_x</p:attrName>
                                        </p:attrNameLst>
                                      </p:cBhvr>
                                      <p:tavLst>
                                        <p:tav tm="0">
                                          <p:val>
                                            <p:strVal val="#ppt_x"/>
                                          </p:val>
                                        </p:tav>
                                        <p:tav tm="100000">
                                          <p:val>
                                            <p:strVal val="#ppt_x"/>
                                          </p:val>
                                        </p:tav>
                                      </p:tavLst>
                                    </p:anim>
                                    <p:anim calcmode="lin" valueType="num">
                                      <p:cBhvr additive="base">
                                        <p:cTn id="81" dur="500" fill="hold"/>
                                        <p:tgtEl>
                                          <p:spTgt spid="15">
                                            <p:txEl>
                                              <p:pRg st="0" end="0"/>
                                            </p:txEl>
                                          </p:spTgt>
                                        </p:tgtEl>
                                        <p:attrNameLst>
                                          <p:attrName>ppt_y</p:attrName>
                                        </p:attrNameLst>
                                      </p:cBhvr>
                                      <p:tavLst>
                                        <p:tav tm="0">
                                          <p:val>
                                            <p:strVal val="1+#ppt_h/2"/>
                                          </p:val>
                                        </p:tav>
                                        <p:tav tm="100000">
                                          <p:val>
                                            <p:strVal val="#ppt_y"/>
                                          </p:val>
                                        </p:tav>
                                      </p:tavLst>
                                    </p:anim>
                                  </p:childTnLst>
                                </p:cTn>
                              </p:par>
                              <p:par>
                                <p:cTn id="82" presetID="10" presetClass="entr" presetSubtype="0" fill="hold" nodeType="withEffect">
                                  <p:stCondLst>
                                    <p:cond delay="0"/>
                                  </p:stCondLst>
                                  <p:childTnLst>
                                    <p:set>
                                      <p:cBhvr>
                                        <p:cTn id="83" dur="1" fill="hold">
                                          <p:stCondLst>
                                            <p:cond delay="0"/>
                                          </p:stCondLst>
                                        </p:cTn>
                                        <p:tgtEl>
                                          <p:spTgt spid="1046"/>
                                        </p:tgtEl>
                                        <p:attrNameLst>
                                          <p:attrName>style.visibility</p:attrName>
                                        </p:attrNameLst>
                                      </p:cBhvr>
                                      <p:to>
                                        <p:strVal val="visible"/>
                                      </p:to>
                                    </p:set>
                                    <p:animEffect transition="in" filter="fade">
                                      <p:cBhvr>
                                        <p:cTn id="84" dur="2000"/>
                                        <p:tgtEl>
                                          <p:spTgt spid="1046"/>
                                        </p:tgtEl>
                                      </p:cBhvr>
                                    </p:animEffect>
                                  </p:childTnLst>
                                </p:cTn>
                              </p:par>
                              <p:par>
                                <p:cTn id="85" presetID="10" presetClass="entr" presetSubtype="0" fill="hold" nodeType="withEffect">
                                  <p:stCondLst>
                                    <p:cond delay="0"/>
                                  </p:stCondLst>
                                  <p:childTnLst>
                                    <p:set>
                                      <p:cBhvr>
                                        <p:cTn id="86" dur="1" fill="hold">
                                          <p:stCondLst>
                                            <p:cond delay="0"/>
                                          </p:stCondLst>
                                        </p:cTn>
                                        <p:tgtEl>
                                          <p:spTgt spid="1040"/>
                                        </p:tgtEl>
                                        <p:attrNameLst>
                                          <p:attrName>style.visibility</p:attrName>
                                        </p:attrNameLst>
                                      </p:cBhvr>
                                      <p:to>
                                        <p:strVal val="visible"/>
                                      </p:to>
                                    </p:set>
                                    <p:animEffect transition="in" filter="fade">
                                      <p:cBhvr>
                                        <p:cTn id="87" dur="2000"/>
                                        <p:tgtEl>
                                          <p:spTgt spid="1040"/>
                                        </p:tgtEl>
                                      </p:cBhvr>
                                    </p:animEffect>
                                  </p:childTnLst>
                                </p:cTn>
                              </p:par>
                            </p:childTnLst>
                          </p:cTn>
                        </p:par>
                        <p:par>
                          <p:cTn id="88" fill="hold">
                            <p:stCondLst>
                              <p:cond delay="11500"/>
                            </p:stCondLst>
                            <p:childTnLst>
                              <p:par>
                                <p:cTn id="89" presetID="2" presetClass="entr" presetSubtype="4" fill="hold" grpId="0" nodeType="afterEffect">
                                  <p:stCondLst>
                                    <p:cond delay="0"/>
                                  </p:stCondLst>
                                  <p:childTnLst>
                                    <p:set>
                                      <p:cBhvr>
                                        <p:cTn id="90" dur="1" fill="hold">
                                          <p:stCondLst>
                                            <p:cond delay="0"/>
                                          </p:stCondLst>
                                        </p:cTn>
                                        <p:tgtEl>
                                          <p:spTgt spid="20">
                                            <p:bg/>
                                          </p:spTgt>
                                        </p:tgtEl>
                                        <p:attrNameLst>
                                          <p:attrName>style.visibility</p:attrName>
                                        </p:attrNameLst>
                                      </p:cBhvr>
                                      <p:to>
                                        <p:strVal val="visible"/>
                                      </p:to>
                                    </p:set>
                                    <p:anim calcmode="lin" valueType="num">
                                      <p:cBhvr additive="base">
                                        <p:cTn id="91" dur="500" fill="hold"/>
                                        <p:tgtEl>
                                          <p:spTgt spid="20">
                                            <p:bg/>
                                          </p:spTgt>
                                        </p:tgtEl>
                                        <p:attrNameLst>
                                          <p:attrName>ppt_x</p:attrName>
                                        </p:attrNameLst>
                                      </p:cBhvr>
                                      <p:tavLst>
                                        <p:tav tm="0">
                                          <p:val>
                                            <p:strVal val="#ppt_x"/>
                                          </p:val>
                                        </p:tav>
                                        <p:tav tm="100000">
                                          <p:val>
                                            <p:strVal val="#ppt_x"/>
                                          </p:val>
                                        </p:tav>
                                      </p:tavLst>
                                    </p:anim>
                                    <p:anim calcmode="lin" valueType="num">
                                      <p:cBhvr additive="base">
                                        <p:cTn id="92" dur="500" fill="hold"/>
                                        <p:tgtEl>
                                          <p:spTgt spid="20">
                                            <p:bg/>
                                          </p:spTgt>
                                        </p:tgtEl>
                                        <p:attrNameLst>
                                          <p:attrName>ppt_y</p:attrName>
                                        </p:attrNameLst>
                                      </p:cBhvr>
                                      <p:tavLst>
                                        <p:tav tm="0">
                                          <p:val>
                                            <p:strVal val="1+#ppt_h/2"/>
                                          </p:val>
                                        </p:tav>
                                        <p:tav tm="100000">
                                          <p:val>
                                            <p:strVal val="#ppt_y"/>
                                          </p:val>
                                        </p:tav>
                                      </p:tavLst>
                                    </p:anim>
                                  </p:childTnLst>
                                </p:cTn>
                              </p:par>
                            </p:childTnLst>
                          </p:cTn>
                        </p:par>
                        <p:par>
                          <p:cTn id="93" fill="hold">
                            <p:stCondLst>
                              <p:cond delay="12000"/>
                            </p:stCondLst>
                            <p:childTnLst>
                              <p:par>
                                <p:cTn id="94" presetID="2" presetClass="entr" presetSubtype="4" fill="hold" grpId="0" nodeType="afterEffect">
                                  <p:stCondLst>
                                    <p:cond delay="0"/>
                                  </p:stCondLst>
                                  <p:childTnLst>
                                    <p:set>
                                      <p:cBhvr>
                                        <p:cTn id="95" dur="1" fill="hold">
                                          <p:stCondLst>
                                            <p:cond delay="0"/>
                                          </p:stCondLst>
                                        </p:cTn>
                                        <p:tgtEl>
                                          <p:spTgt spid="20">
                                            <p:txEl>
                                              <p:pRg st="0" end="0"/>
                                            </p:txEl>
                                          </p:spTgt>
                                        </p:tgtEl>
                                        <p:attrNameLst>
                                          <p:attrName>style.visibility</p:attrName>
                                        </p:attrNameLst>
                                      </p:cBhvr>
                                      <p:to>
                                        <p:strVal val="visible"/>
                                      </p:to>
                                    </p:set>
                                    <p:anim calcmode="lin" valueType="num">
                                      <p:cBhvr additive="base">
                                        <p:cTn id="96" dur="500" fill="hold"/>
                                        <p:tgtEl>
                                          <p:spTgt spid="20">
                                            <p:txEl>
                                              <p:pRg st="0" end="0"/>
                                            </p:txEl>
                                          </p:spTgt>
                                        </p:tgtEl>
                                        <p:attrNameLst>
                                          <p:attrName>ppt_x</p:attrName>
                                        </p:attrNameLst>
                                      </p:cBhvr>
                                      <p:tavLst>
                                        <p:tav tm="0">
                                          <p:val>
                                            <p:strVal val="#ppt_x"/>
                                          </p:val>
                                        </p:tav>
                                        <p:tav tm="100000">
                                          <p:val>
                                            <p:strVal val="#ppt_x"/>
                                          </p:val>
                                        </p:tav>
                                      </p:tavLst>
                                    </p:anim>
                                    <p:anim calcmode="lin" valueType="num">
                                      <p:cBhvr additive="base">
                                        <p:cTn id="97" dur="500" fill="hold"/>
                                        <p:tgtEl>
                                          <p:spTgt spid="20">
                                            <p:txEl>
                                              <p:pRg st="0" end="0"/>
                                            </p:txEl>
                                          </p:spTgt>
                                        </p:tgtEl>
                                        <p:attrNameLst>
                                          <p:attrName>ppt_y</p:attrName>
                                        </p:attrNameLst>
                                      </p:cBhvr>
                                      <p:tavLst>
                                        <p:tav tm="0">
                                          <p:val>
                                            <p:strVal val="1+#ppt_h/2"/>
                                          </p:val>
                                        </p:tav>
                                        <p:tav tm="100000">
                                          <p:val>
                                            <p:strVal val="#ppt_y"/>
                                          </p:val>
                                        </p:tav>
                                      </p:tavLst>
                                    </p:anim>
                                  </p:childTnLst>
                                </p:cTn>
                              </p:par>
                            </p:childTnLst>
                          </p:cTn>
                        </p:par>
                        <p:par>
                          <p:cTn id="98" fill="hold">
                            <p:stCondLst>
                              <p:cond delay="12500"/>
                            </p:stCondLst>
                            <p:childTnLst>
                              <p:par>
                                <p:cTn id="99" presetID="2" presetClass="entr" presetSubtype="4" fill="hold" grpId="0" nodeType="afterEffect">
                                  <p:stCondLst>
                                    <p:cond delay="0"/>
                                  </p:stCondLst>
                                  <p:childTnLst>
                                    <p:set>
                                      <p:cBhvr>
                                        <p:cTn id="100" dur="1" fill="hold">
                                          <p:stCondLst>
                                            <p:cond delay="0"/>
                                          </p:stCondLst>
                                        </p:cTn>
                                        <p:tgtEl>
                                          <p:spTgt spid="22">
                                            <p:bg/>
                                          </p:spTgt>
                                        </p:tgtEl>
                                        <p:attrNameLst>
                                          <p:attrName>style.visibility</p:attrName>
                                        </p:attrNameLst>
                                      </p:cBhvr>
                                      <p:to>
                                        <p:strVal val="visible"/>
                                      </p:to>
                                    </p:set>
                                    <p:anim calcmode="lin" valueType="num">
                                      <p:cBhvr additive="base">
                                        <p:cTn id="101" dur="500" fill="hold"/>
                                        <p:tgtEl>
                                          <p:spTgt spid="22">
                                            <p:bg/>
                                          </p:spTgt>
                                        </p:tgtEl>
                                        <p:attrNameLst>
                                          <p:attrName>ppt_x</p:attrName>
                                        </p:attrNameLst>
                                      </p:cBhvr>
                                      <p:tavLst>
                                        <p:tav tm="0">
                                          <p:val>
                                            <p:strVal val="#ppt_x"/>
                                          </p:val>
                                        </p:tav>
                                        <p:tav tm="100000">
                                          <p:val>
                                            <p:strVal val="#ppt_x"/>
                                          </p:val>
                                        </p:tav>
                                      </p:tavLst>
                                    </p:anim>
                                    <p:anim calcmode="lin" valueType="num">
                                      <p:cBhvr additive="base">
                                        <p:cTn id="102" dur="500" fill="hold"/>
                                        <p:tgtEl>
                                          <p:spTgt spid="22">
                                            <p:bg/>
                                          </p:spTgt>
                                        </p:tgtEl>
                                        <p:attrNameLst>
                                          <p:attrName>ppt_y</p:attrName>
                                        </p:attrNameLst>
                                      </p:cBhvr>
                                      <p:tavLst>
                                        <p:tav tm="0">
                                          <p:val>
                                            <p:strVal val="1+#ppt_h/2"/>
                                          </p:val>
                                        </p:tav>
                                        <p:tav tm="100000">
                                          <p:val>
                                            <p:strVal val="#ppt_y"/>
                                          </p:val>
                                        </p:tav>
                                      </p:tavLst>
                                    </p:anim>
                                  </p:childTnLst>
                                </p:cTn>
                              </p:par>
                            </p:childTnLst>
                          </p:cTn>
                        </p:par>
                        <p:par>
                          <p:cTn id="103" fill="hold">
                            <p:stCondLst>
                              <p:cond delay="13000"/>
                            </p:stCondLst>
                            <p:childTnLst>
                              <p:par>
                                <p:cTn id="104" presetID="2" presetClass="entr" presetSubtype="4" fill="hold" grpId="0" nodeType="afterEffect">
                                  <p:stCondLst>
                                    <p:cond delay="0"/>
                                  </p:stCondLst>
                                  <p:childTnLst>
                                    <p:set>
                                      <p:cBhvr>
                                        <p:cTn id="105" dur="1" fill="hold">
                                          <p:stCondLst>
                                            <p:cond delay="0"/>
                                          </p:stCondLst>
                                        </p:cTn>
                                        <p:tgtEl>
                                          <p:spTgt spid="22">
                                            <p:txEl>
                                              <p:pRg st="0" end="0"/>
                                            </p:txEl>
                                          </p:spTgt>
                                        </p:tgtEl>
                                        <p:attrNameLst>
                                          <p:attrName>style.visibility</p:attrName>
                                        </p:attrNameLst>
                                      </p:cBhvr>
                                      <p:to>
                                        <p:strVal val="visible"/>
                                      </p:to>
                                    </p:set>
                                    <p:anim calcmode="lin" valueType="num">
                                      <p:cBhvr additive="base">
                                        <p:cTn id="106" dur="500" fill="hold"/>
                                        <p:tgtEl>
                                          <p:spTgt spid="22">
                                            <p:txEl>
                                              <p:pRg st="0" end="0"/>
                                            </p:txEl>
                                          </p:spTgt>
                                        </p:tgtEl>
                                        <p:attrNameLst>
                                          <p:attrName>ppt_x</p:attrName>
                                        </p:attrNameLst>
                                      </p:cBhvr>
                                      <p:tavLst>
                                        <p:tav tm="0">
                                          <p:val>
                                            <p:strVal val="#ppt_x"/>
                                          </p:val>
                                        </p:tav>
                                        <p:tav tm="100000">
                                          <p:val>
                                            <p:strVal val="#ppt_x"/>
                                          </p:val>
                                        </p:tav>
                                      </p:tavLst>
                                    </p:anim>
                                    <p:anim calcmode="lin" valueType="num">
                                      <p:cBhvr additive="base">
                                        <p:cTn id="107" dur="500" fill="hold"/>
                                        <p:tgtEl>
                                          <p:spTgt spid="22">
                                            <p:txEl>
                                              <p:pRg st="0" end="0"/>
                                            </p:txEl>
                                          </p:spTgt>
                                        </p:tgtEl>
                                        <p:attrNameLst>
                                          <p:attrName>ppt_y</p:attrName>
                                        </p:attrNameLst>
                                      </p:cBhvr>
                                      <p:tavLst>
                                        <p:tav tm="0">
                                          <p:val>
                                            <p:strVal val="1+#ppt_h/2"/>
                                          </p:val>
                                        </p:tav>
                                        <p:tav tm="100000">
                                          <p:val>
                                            <p:strVal val="#ppt_y"/>
                                          </p:val>
                                        </p:tav>
                                      </p:tavLst>
                                    </p:anim>
                                  </p:childTnLst>
                                </p:cTn>
                              </p:par>
                              <p:par>
                                <p:cTn id="108" presetID="10" presetClass="entr" presetSubtype="0" fill="hold" nodeType="withEffect">
                                  <p:stCondLst>
                                    <p:cond delay="0"/>
                                  </p:stCondLst>
                                  <p:childTnLst>
                                    <p:set>
                                      <p:cBhvr>
                                        <p:cTn id="109" dur="1" fill="hold">
                                          <p:stCondLst>
                                            <p:cond delay="0"/>
                                          </p:stCondLst>
                                        </p:cTn>
                                        <p:tgtEl>
                                          <p:spTgt spid="1050"/>
                                        </p:tgtEl>
                                        <p:attrNameLst>
                                          <p:attrName>style.visibility</p:attrName>
                                        </p:attrNameLst>
                                      </p:cBhvr>
                                      <p:to>
                                        <p:strVal val="visible"/>
                                      </p:to>
                                    </p:set>
                                    <p:animEffect transition="in" filter="fade">
                                      <p:cBhvr>
                                        <p:cTn id="110" dur="2000"/>
                                        <p:tgtEl>
                                          <p:spTgt spid="1050"/>
                                        </p:tgtEl>
                                      </p:cBhvr>
                                    </p:animEffect>
                                  </p:childTnLst>
                                </p:cTn>
                              </p:par>
                              <p:par>
                                <p:cTn id="111" presetID="10" presetClass="entr" presetSubtype="0" fill="hold" nodeType="withEffect">
                                  <p:stCondLst>
                                    <p:cond delay="0"/>
                                  </p:stCondLst>
                                  <p:childTnLst>
                                    <p:set>
                                      <p:cBhvr>
                                        <p:cTn id="112" dur="1" fill="hold">
                                          <p:stCondLst>
                                            <p:cond delay="0"/>
                                          </p:stCondLst>
                                        </p:cTn>
                                        <p:tgtEl>
                                          <p:spTgt spid="1048"/>
                                        </p:tgtEl>
                                        <p:attrNameLst>
                                          <p:attrName>style.visibility</p:attrName>
                                        </p:attrNameLst>
                                      </p:cBhvr>
                                      <p:to>
                                        <p:strVal val="visible"/>
                                      </p:to>
                                    </p:set>
                                    <p:animEffect transition="in" filter="fade">
                                      <p:cBhvr>
                                        <p:cTn id="113" dur="2000"/>
                                        <p:tgtEl>
                                          <p:spTgt spid="10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allAtOnce" animBg="1"/>
      <p:bldP spid="11" grpId="0" build="allAtOnce" animBg="1"/>
      <p:bldP spid="14" grpId="0" build="allAtOnce" animBg="1"/>
      <p:bldP spid="20" grpId="0" build="allAtOnce" animBg="1"/>
      <p:bldP spid="22" grpId="0" build="allAtOnce" animBg="1"/>
      <p:bldP spid="15" grpId="0" build="allAtOnce"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057400" y="685800"/>
            <a:ext cx="5570756" cy="707886"/>
          </a:xfrm>
          <a:prstGeom prst="rect">
            <a:avLst/>
          </a:prstGeom>
        </p:spPr>
        <p:txBody>
          <a:bodyPr wrap="none">
            <a:spAutoFit/>
          </a:bodyPr>
          <a:lstStyle/>
          <a:p>
            <a:r>
              <a:rPr lang="az-Latn-AZ" sz="4000" dirty="0" smtClean="0">
                <a:latin typeface="Times New Roman" pitchFamily="18" charset="0"/>
                <a:cs typeface="Times New Roman" pitchFamily="18" charset="0"/>
              </a:rPr>
              <a:t>Kafedranın e</a:t>
            </a:r>
            <a:r>
              <a:rPr lang="en-US" sz="4000" dirty="0" err="1" smtClean="0">
                <a:latin typeface="Times New Roman" pitchFamily="18" charset="0"/>
                <a:cs typeface="Times New Roman" pitchFamily="18" charset="0"/>
              </a:rPr>
              <a:t>lmi</a:t>
            </a:r>
            <a:r>
              <a:rPr lang="en-US" sz="4000" dirty="0" smtClean="0">
                <a:latin typeface="Times New Roman" pitchFamily="18" charset="0"/>
                <a:cs typeface="Times New Roman" pitchFamily="18" charset="0"/>
              </a:rPr>
              <a:t> </a:t>
            </a:r>
            <a:r>
              <a:rPr lang="az-Latn-AZ" sz="4000" dirty="0" smtClean="0">
                <a:latin typeface="Times New Roman" pitchFamily="18" charset="0"/>
                <a:cs typeface="Times New Roman" pitchFamily="18" charset="0"/>
              </a:rPr>
              <a:t>ə</a:t>
            </a:r>
            <a:r>
              <a:rPr lang="en-US" sz="4000" dirty="0" err="1" smtClean="0">
                <a:latin typeface="Times New Roman" pitchFamily="18" charset="0"/>
                <a:cs typeface="Times New Roman" pitchFamily="18" charset="0"/>
              </a:rPr>
              <a:t>laqələr</a:t>
            </a:r>
            <a:r>
              <a:rPr lang="az-Latn-AZ" sz="4000" dirty="0" smtClean="0">
                <a:latin typeface="Times New Roman" pitchFamily="18" charset="0"/>
                <a:cs typeface="Times New Roman" pitchFamily="18" charset="0"/>
              </a:rPr>
              <a:t>i</a:t>
            </a:r>
            <a:endParaRPr lang="ru-RU" sz="4000" dirty="0">
              <a:latin typeface="Times New Roman" pitchFamily="18" charset="0"/>
              <a:cs typeface="Times New Roman" pitchFamily="18" charset="0"/>
            </a:endParaRPr>
          </a:p>
        </p:txBody>
      </p:sp>
      <p:sp>
        <p:nvSpPr>
          <p:cNvPr id="3" name="Прямоугольник 2"/>
          <p:cNvSpPr/>
          <p:nvPr/>
        </p:nvSpPr>
        <p:spPr>
          <a:xfrm>
            <a:off x="3542437" y="1581090"/>
            <a:ext cx="1109599" cy="400110"/>
          </a:xfrm>
          <a:prstGeom prst="rect">
            <a:avLst/>
          </a:prstGeom>
        </p:spPr>
        <p:style>
          <a:lnRef idx="2">
            <a:schemeClr val="accent4"/>
          </a:lnRef>
          <a:fillRef idx="1001">
            <a:schemeClr val="lt1"/>
          </a:fillRef>
          <a:effectRef idx="0">
            <a:schemeClr val="accent4"/>
          </a:effectRef>
          <a:fontRef idx="minor">
            <a:schemeClr val="dk1"/>
          </a:fontRef>
        </p:style>
        <p:txBody>
          <a:bodyPr wrap="none">
            <a:spAutoFit/>
          </a:bodyPr>
          <a:lstStyle/>
          <a:p>
            <a:pPr algn="ctr"/>
            <a:r>
              <a:rPr lang="az-Latn-AZ" sz="2000" dirty="0" smtClean="0">
                <a:latin typeface="Times New Roman" pitchFamily="18" charset="0"/>
                <a:cs typeface="Times New Roman" pitchFamily="18" charset="0"/>
              </a:rPr>
              <a:t>Moldova</a:t>
            </a:r>
            <a:endParaRPr lang="ru-RU" sz="2000" dirty="0">
              <a:latin typeface="Times New Roman" pitchFamily="18" charset="0"/>
              <a:cs typeface="Times New Roman" pitchFamily="18" charset="0"/>
            </a:endParaRPr>
          </a:p>
        </p:txBody>
      </p:sp>
      <p:sp>
        <p:nvSpPr>
          <p:cNvPr id="5" name="Прямоугольник 4"/>
          <p:cNvSpPr/>
          <p:nvPr/>
        </p:nvSpPr>
        <p:spPr>
          <a:xfrm>
            <a:off x="533400" y="2057400"/>
            <a:ext cx="3621504" cy="369332"/>
          </a:xfrm>
          <a:prstGeom prst="rect">
            <a:avLst/>
          </a:prstGeom>
        </p:spPr>
        <p:style>
          <a:lnRef idx="2">
            <a:schemeClr val="accent3"/>
          </a:lnRef>
          <a:fillRef idx="1">
            <a:schemeClr val="lt1"/>
          </a:fillRef>
          <a:effectRef idx="0">
            <a:schemeClr val="accent3"/>
          </a:effectRef>
          <a:fontRef idx="minor">
            <a:schemeClr val="dk1"/>
          </a:fontRef>
        </p:style>
        <p:txBody>
          <a:bodyPr wrap="none">
            <a:spAutoFit/>
          </a:bodyPr>
          <a:lstStyle/>
          <a:p>
            <a:pPr>
              <a:buFont typeface="Wingdings" pitchFamily="2" charset="2"/>
              <a:buChar char="v"/>
            </a:pPr>
            <a:r>
              <a:rPr lang="az-Latn-AZ" dirty="0" smtClean="0">
                <a:latin typeface="Times New Roman" pitchFamily="18" charset="0"/>
                <a:cs typeface="Times New Roman" pitchFamily="18" charset="0"/>
              </a:rPr>
              <a:t>MEA-nın Nanotexnologiya İnstutu</a:t>
            </a:r>
            <a:endParaRPr lang="ru-RU" dirty="0"/>
          </a:p>
        </p:txBody>
      </p:sp>
      <p:sp>
        <p:nvSpPr>
          <p:cNvPr id="8" name="Прямоугольник 7"/>
          <p:cNvSpPr/>
          <p:nvPr/>
        </p:nvSpPr>
        <p:spPr>
          <a:xfrm>
            <a:off x="1905000" y="3276600"/>
            <a:ext cx="3039615" cy="400110"/>
          </a:xfrm>
          <a:prstGeom prst="rect">
            <a:avLst/>
          </a:prstGeom>
        </p:spPr>
        <p:style>
          <a:lnRef idx="2">
            <a:schemeClr val="accent4"/>
          </a:lnRef>
          <a:fillRef idx="1001">
            <a:schemeClr val="lt1"/>
          </a:fillRef>
          <a:effectRef idx="0">
            <a:schemeClr val="accent4"/>
          </a:effectRef>
          <a:fontRef idx="minor">
            <a:schemeClr val="dk1"/>
          </a:fontRef>
        </p:style>
        <p:txBody>
          <a:bodyPr wrap="none">
            <a:spAutoFit/>
          </a:bodyPr>
          <a:lstStyle/>
          <a:p>
            <a:pPr algn="ctr"/>
            <a:r>
              <a:rPr lang="az-Latn-AZ" sz="2000" dirty="0" smtClean="0">
                <a:latin typeface="Times New Roman" pitchFamily="18" charset="0"/>
                <a:cs typeface="Times New Roman" pitchFamily="18" charset="0"/>
              </a:rPr>
              <a:t>Amerika Birləşmiş Ştatları</a:t>
            </a:r>
            <a:endParaRPr lang="ru-RU" sz="2000" dirty="0">
              <a:latin typeface="Times New Roman" pitchFamily="18" charset="0"/>
              <a:cs typeface="Times New Roman" pitchFamily="18" charset="0"/>
            </a:endParaRPr>
          </a:p>
        </p:txBody>
      </p:sp>
      <p:sp>
        <p:nvSpPr>
          <p:cNvPr id="1028" name="Rectangle 4"/>
          <p:cNvSpPr>
            <a:spLocks noChangeArrowheads="1"/>
          </p:cNvSpPr>
          <p:nvPr/>
        </p:nvSpPr>
        <p:spPr bwMode="auto">
          <a:xfrm>
            <a:off x="533400" y="3733800"/>
            <a:ext cx="1752600" cy="646331"/>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buFont typeface="Wingdings" pitchFamily="2" charset="2"/>
              <a:buChar char="v"/>
            </a:pPr>
            <a:r>
              <a:rPr lang="az-Latn-AZ" dirty="0" smtClean="0">
                <a:latin typeface="Times New Roman" pitchFamily="18" charset="0"/>
                <a:ea typeface="Calibri" pitchFamily="34" charset="0"/>
                <a:cs typeface="Times New Roman" pitchFamily="18" charset="0"/>
              </a:rPr>
              <a:t>Arizona ştatı</a:t>
            </a:r>
            <a:endParaRPr kumimoji="0" lang="ru-RU" b="0" i="0" u="none" strike="noStrike" cap="none" normalizeH="0" baseline="0" dirty="0" smtClean="0">
              <a:ln>
                <a:noFill/>
              </a:ln>
              <a:solidFill>
                <a:schemeClr val="tx1"/>
              </a:solidFill>
              <a:effectLst/>
              <a:latin typeface="Times New Roman" pitchFamily="18" charset="0"/>
              <a:cs typeface="Times New Roman" pitchFamily="18" charset="0"/>
            </a:endParaRPr>
          </a:p>
          <a:p>
            <a:pPr lvl="0" eaLnBrk="0" fontAlgn="base" hangingPunct="0">
              <a:spcBef>
                <a:spcPct val="0"/>
              </a:spcBef>
              <a:spcAft>
                <a:spcPct val="0"/>
              </a:spcAft>
              <a:buFont typeface="Wingdings" pitchFamily="2" charset="2"/>
              <a:buChar char="v"/>
            </a:pPr>
            <a:r>
              <a:rPr kumimoji="0" lang="en-US"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Texas</a:t>
            </a:r>
            <a:r>
              <a:rPr kumimoji="0" lang="az-Latn-AZ"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ştatı</a:t>
            </a:r>
            <a:endParaRPr kumimoji="0" lang="en-US"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1030" name="Picture 6"/>
          <p:cNvPicPr>
            <a:picLocks noChangeAspect="1" noChangeArrowheads="1"/>
          </p:cNvPicPr>
          <p:nvPr/>
        </p:nvPicPr>
        <p:blipFill>
          <a:blip r:embed="rId2" cstate="print">
            <a:clrChange>
              <a:clrFrom>
                <a:srgbClr val="000000"/>
              </a:clrFrom>
              <a:clrTo>
                <a:srgbClr val="000000">
                  <a:alpha val="0"/>
                </a:srgbClr>
              </a:clrTo>
            </a:clrChange>
          </a:blip>
          <a:srcRect l="8750" t="11667" r="11250" b="11667"/>
          <a:stretch>
            <a:fillRect/>
          </a:stretch>
        </p:blipFill>
        <p:spPr bwMode="auto">
          <a:xfrm>
            <a:off x="7086600" y="3352800"/>
            <a:ext cx="1676400" cy="1219200"/>
          </a:xfrm>
          <a:prstGeom prst="rect">
            <a:avLst/>
          </a:prstGeom>
          <a:noFill/>
          <a:ln w="9525">
            <a:solidFill>
              <a:schemeClr val="accent1"/>
            </a:solidFill>
            <a:miter lim="800000"/>
            <a:headEnd/>
            <a:tailEnd/>
          </a:ln>
        </p:spPr>
      </p:pic>
      <p:pic>
        <p:nvPicPr>
          <p:cNvPr id="1031" name="Picture 7"/>
          <p:cNvPicPr>
            <a:picLocks noChangeAspect="1" noChangeArrowheads="1"/>
          </p:cNvPicPr>
          <p:nvPr/>
        </p:nvPicPr>
        <p:blipFill>
          <a:blip r:embed="rId3" cstate="print">
            <a:clrChange>
              <a:clrFrom>
                <a:srgbClr val="000000"/>
              </a:clrFrom>
              <a:clrTo>
                <a:srgbClr val="000000">
                  <a:alpha val="0"/>
                </a:srgbClr>
              </a:clrTo>
            </a:clrChange>
          </a:blip>
          <a:srcRect l="8750" t="11667" r="10000" b="11667"/>
          <a:stretch>
            <a:fillRect/>
          </a:stretch>
        </p:blipFill>
        <p:spPr bwMode="auto">
          <a:xfrm>
            <a:off x="7086600" y="1524000"/>
            <a:ext cx="1676400" cy="1219200"/>
          </a:xfrm>
          <a:prstGeom prst="rect">
            <a:avLst/>
          </a:prstGeom>
          <a:noFill/>
          <a:ln w="9525">
            <a:solidFill>
              <a:schemeClr val="accent1"/>
            </a:solidFill>
            <a:miter lim="800000"/>
            <a:headEnd/>
            <a:tailEnd/>
          </a:ln>
        </p:spPr>
      </p:pic>
      <p:pic>
        <p:nvPicPr>
          <p:cNvPr id="1027" name="Picture 3"/>
          <p:cNvPicPr>
            <a:picLocks noChangeAspect="1" noChangeArrowheads="1"/>
          </p:cNvPicPr>
          <p:nvPr/>
        </p:nvPicPr>
        <p:blipFill>
          <a:blip r:embed="rId4" cstate="print"/>
          <a:srcRect b="22794"/>
          <a:stretch>
            <a:fillRect/>
          </a:stretch>
        </p:blipFill>
        <p:spPr bwMode="auto">
          <a:xfrm>
            <a:off x="4876800" y="1828800"/>
            <a:ext cx="2286000" cy="1295400"/>
          </a:xfrm>
          <a:prstGeom prst="rect">
            <a:avLst/>
          </a:prstGeom>
          <a:noFill/>
          <a:ln w="9525">
            <a:solidFill>
              <a:schemeClr val="accent1"/>
            </a:solidFill>
            <a:miter lim="800000"/>
            <a:headEnd/>
            <a:tailEnd/>
          </a:ln>
        </p:spPr>
      </p:pic>
      <p:sp>
        <p:nvSpPr>
          <p:cNvPr id="11" name="Прямоугольник 10"/>
          <p:cNvSpPr/>
          <p:nvPr/>
        </p:nvSpPr>
        <p:spPr>
          <a:xfrm>
            <a:off x="3276600" y="4876800"/>
            <a:ext cx="867545" cy="400110"/>
          </a:xfrm>
          <a:prstGeom prst="rect">
            <a:avLst/>
          </a:prstGeom>
        </p:spPr>
        <p:style>
          <a:lnRef idx="2">
            <a:schemeClr val="accent4"/>
          </a:lnRef>
          <a:fillRef idx="1">
            <a:schemeClr val="lt1"/>
          </a:fillRef>
          <a:effectRef idx="0">
            <a:schemeClr val="accent4"/>
          </a:effectRef>
          <a:fontRef idx="minor">
            <a:schemeClr val="dk1"/>
          </a:fontRef>
        </p:style>
        <p:txBody>
          <a:bodyPr wrap="none">
            <a:spAutoFit/>
          </a:bodyPr>
          <a:lstStyle/>
          <a:p>
            <a:pPr algn="ctr"/>
            <a:r>
              <a:rPr lang="az-Latn-AZ" sz="2000" dirty="0" smtClean="0">
                <a:latin typeface="Times New Roman" pitchFamily="18" charset="0"/>
                <a:cs typeface="Times New Roman" pitchFamily="18" charset="0"/>
              </a:rPr>
              <a:t>Fransa</a:t>
            </a:r>
            <a:endParaRPr lang="ru-RU" sz="2000" dirty="0">
              <a:latin typeface="Times New Roman" pitchFamily="18" charset="0"/>
              <a:cs typeface="Times New Roman" pitchFamily="18" charset="0"/>
            </a:endParaRPr>
          </a:p>
        </p:txBody>
      </p:sp>
      <p:pic>
        <p:nvPicPr>
          <p:cNvPr id="13" name="Picture 3"/>
          <p:cNvPicPr>
            <a:picLocks noChangeAspect="1" noChangeArrowheads="1"/>
          </p:cNvPicPr>
          <p:nvPr/>
        </p:nvPicPr>
        <p:blipFill>
          <a:blip r:embed="rId5" cstate="print">
            <a:clrChange>
              <a:clrFrom>
                <a:srgbClr val="FFFFFF"/>
              </a:clrFrom>
              <a:clrTo>
                <a:srgbClr val="FFFFFF">
                  <a:alpha val="0"/>
                </a:srgbClr>
              </a:clrTo>
            </a:clrChange>
          </a:blip>
          <a:srcRect l="9091" t="6068" r="9091" b="8974"/>
          <a:stretch>
            <a:fillRect/>
          </a:stretch>
        </p:blipFill>
        <p:spPr bwMode="auto">
          <a:xfrm>
            <a:off x="7086600" y="5181600"/>
            <a:ext cx="1676400" cy="1219200"/>
          </a:xfrm>
          <a:prstGeom prst="rect">
            <a:avLst/>
          </a:prstGeom>
          <a:noFill/>
          <a:ln w="9525">
            <a:solidFill>
              <a:schemeClr val="accent1"/>
            </a:solidFill>
            <a:miter lim="800000"/>
            <a:headEnd/>
            <a:tailEnd/>
          </a:ln>
        </p:spPr>
      </p:pic>
      <p:sp>
        <p:nvSpPr>
          <p:cNvPr id="14" name="TextBox 13"/>
          <p:cNvSpPr txBox="1"/>
          <p:nvPr/>
        </p:nvSpPr>
        <p:spPr>
          <a:xfrm>
            <a:off x="2469225" y="5334000"/>
            <a:ext cx="883575" cy="369332"/>
          </a:xfrm>
          <a:prstGeom prst="rect">
            <a:avLst/>
          </a:prstGeom>
        </p:spPr>
        <p:style>
          <a:lnRef idx="2">
            <a:schemeClr val="accent3"/>
          </a:lnRef>
          <a:fillRef idx="1">
            <a:schemeClr val="lt1"/>
          </a:fillRef>
          <a:effectRef idx="0">
            <a:schemeClr val="accent3"/>
          </a:effectRef>
          <a:fontRef idx="minor">
            <a:schemeClr val="dk1"/>
          </a:fontRef>
        </p:style>
        <p:txBody>
          <a:bodyPr wrap="none" rtlCol="0">
            <a:spAutoFit/>
          </a:bodyPr>
          <a:lstStyle/>
          <a:p>
            <a:pPr>
              <a:buFont typeface="Wingdings" pitchFamily="2" charset="2"/>
              <a:buChar char="v"/>
            </a:pPr>
            <a:r>
              <a:rPr lang="az-Latn-AZ" dirty="0" smtClean="0">
                <a:latin typeface="Times New Roman" pitchFamily="18" charset="0"/>
                <a:cs typeface="Times New Roman" pitchFamily="18" charset="0"/>
              </a:rPr>
              <a:t>Parij </a:t>
            </a:r>
            <a:endParaRPr lang="ru-RU" dirty="0">
              <a:latin typeface="Times New Roman" pitchFamily="18" charset="0"/>
              <a:cs typeface="Times New Roman" pitchFamily="18" charset="0"/>
            </a:endParaRPr>
          </a:p>
        </p:txBody>
      </p:sp>
      <p:pic>
        <p:nvPicPr>
          <p:cNvPr id="6" name="Picture 4"/>
          <p:cNvPicPr>
            <a:picLocks noChangeAspect="1" noChangeArrowheads="1"/>
          </p:cNvPicPr>
          <p:nvPr/>
        </p:nvPicPr>
        <p:blipFill>
          <a:blip r:embed="rId6" cstate="print"/>
          <a:srcRect/>
          <a:stretch>
            <a:fillRect/>
          </a:stretch>
        </p:blipFill>
        <p:spPr bwMode="auto">
          <a:xfrm>
            <a:off x="4876800" y="5410200"/>
            <a:ext cx="2286000" cy="1295400"/>
          </a:xfrm>
          <a:prstGeom prst="rect">
            <a:avLst/>
          </a:prstGeom>
          <a:noFill/>
          <a:ln w="9525">
            <a:solidFill>
              <a:schemeClr val="accent1"/>
            </a:solidFill>
            <a:miter lim="800000"/>
            <a:headEnd/>
            <a:tailEnd/>
          </a:ln>
        </p:spPr>
      </p:pic>
      <p:pic>
        <p:nvPicPr>
          <p:cNvPr id="2049" name="Picture 1"/>
          <p:cNvPicPr>
            <a:picLocks noChangeAspect="1" noChangeArrowheads="1"/>
          </p:cNvPicPr>
          <p:nvPr/>
        </p:nvPicPr>
        <p:blipFill>
          <a:blip r:embed="rId7" cstate="print"/>
          <a:srcRect/>
          <a:stretch>
            <a:fillRect/>
          </a:stretch>
        </p:blipFill>
        <p:spPr bwMode="auto">
          <a:xfrm>
            <a:off x="4876800" y="3810000"/>
            <a:ext cx="2286000" cy="1371600"/>
          </a:xfrm>
          <a:prstGeom prst="rect">
            <a:avLst/>
          </a:prstGeom>
          <a:noFill/>
          <a:ln w="9525">
            <a:solidFill>
              <a:schemeClr val="accent1"/>
            </a:solidFill>
            <a:miter lim="800000"/>
            <a:headEnd/>
            <a:tailEnd/>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img.freeflagicons.com/thumb/waving_flag/malaysia/malaysia_640.png"/>
          <p:cNvPicPr>
            <a:picLocks noChangeAspect="1" noChangeArrowheads="1"/>
          </p:cNvPicPr>
          <p:nvPr/>
        </p:nvPicPr>
        <p:blipFill>
          <a:blip r:embed="rId2" cstate="print"/>
          <a:srcRect l="10000" t="13333" r="10000" b="15000"/>
          <a:stretch>
            <a:fillRect/>
          </a:stretch>
        </p:blipFill>
        <p:spPr bwMode="auto">
          <a:xfrm>
            <a:off x="7086600" y="3200400"/>
            <a:ext cx="1676400" cy="1219200"/>
          </a:xfrm>
          <a:prstGeom prst="rect">
            <a:avLst/>
          </a:prstGeom>
          <a:noFill/>
          <a:ln>
            <a:solidFill>
              <a:schemeClr val="accent1"/>
            </a:solidFill>
          </a:ln>
        </p:spPr>
      </p:pic>
      <p:sp>
        <p:nvSpPr>
          <p:cNvPr id="2" name="Прямоугольник 1"/>
          <p:cNvSpPr/>
          <p:nvPr/>
        </p:nvSpPr>
        <p:spPr>
          <a:xfrm>
            <a:off x="1600200" y="685800"/>
            <a:ext cx="5570756" cy="707886"/>
          </a:xfrm>
          <a:prstGeom prst="rect">
            <a:avLst/>
          </a:prstGeom>
        </p:spPr>
        <p:txBody>
          <a:bodyPr wrap="none">
            <a:spAutoFit/>
          </a:bodyPr>
          <a:lstStyle/>
          <a:p>
            <a:pPr algn="ctr"/>
            <a:r>
              <a:rPr lang="az-Latn-AZ" sz="4000" dirty="0" smtClean="0">
                <a:latin typeface="Times New Roman" pitchFamily="18" charset="0"/>
                <a:cs typeface="Times New Roman" pitchFamily="18" charset="0"/>
              </a:rPr>
              <a:t>Kafedranın e</a:t>
            </a:r>
            <a:r>
              <a:rPr lang="en-US" sz="4000" dirty="0" err="1" smtClean="0">
                <a:latin typeface="Times New Roman" pitchFamily="18" charset="0"/>
                <a:cs typeface="Times New Roman" pitchFamily="18" charset="0"/>
              </a:rPr>
              <a:t>lmi</a:t>
            </a:r>
            <a:r>
              <a:rPr lang="en-US" sz="4000" dirty="0" smtClean="0">
                <a:latin typeface="Times New Roman" pitchFamily="18" charset="0"/>
                <a:cs typeface="Times New Roman" pitchFamily="18" charset="0"/>
              </a:rPr>
              <a:t> </a:t>
            </a:r>
            <a:r>
              <a:rPr lang="az-Latn-AZ" sz="4000" dirty="0" smtClean="0">
                <a:latin typeface="Times New Roman" pitchFamily="18" charset="0"/>
                <a:cs typeface="Times New Roman" pitchFamily="18" charset="0"/>
              </a:rPr>
              <a:t>ə</a:t>
            </a:r>
            <a:r>
              <a:rPr lang="en-US" sz="4000" dirty="0" err="1" smtClean="0">
                <a:latin typeface="Times New Roman" pitchFamily="18" charset="0"/>
                <a:cs typeface="Times New Roman" pitchFamily="18" charset="0"/>
              </a:rPr>
              <a:t>laqələr</a:t>
            </a:r>
            <a:r>
              <a:rPr lang="az-Latn-AZ" sz="4000" dirty="0" smtClean="0">
                <a:latin typeface="Times New Roman" pitchFamily="18" charset="0"/>
                <a:cs typeface="Times New Roman" pitchFamily="18" charset="0"/>
              </a:rPr>
              <a:t>i</a:t>
            </a:r>
            <a:endParaRPr lang="ru-RU" sz="4000" dirty="0">
              <a:latin typeface="Times New Roman" pitchFamily="18" charset="0"/>
              <a:cs typeface="Times New Roman" pitchFamily="18" charset="0"/>
            </a:endParaRPr>
          </a:p>
        </p:txBody>
      </p:sp>
      <p:sp>
        <p:nvSpPr>
          <p:cNvPr id="1025" name="Rectangle 1"/>
          <p:cNvSpPr>
            <a:spLocks noChangeArrowheads="1"/>
          </p:cNvSpPr>
          <p:nvPr/>
        </p:nvSpPr>
        <p:spPr bwMode="auto">
          <a:xfrm>
            <a:off x="3810000" y="1504890"/>
            <a:ext cx="762000" cy="400110"/>
          </a:xfrm>
          <a:prstGeom prst="rect">
            <a:avLst/>
          </a:prstGeom>
          <a:ln>
            <a:headEnd/>
            <a:tailEn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tabLst/>
            </a:pPr>
            <a:r>
              <a:rPr lang="az-Latn-AZ" sz="2000" dirty="0" smtClean="0">
                <a:latin typeface="Times New Roman" pitchFamily="18" charset="0"/>
                <a:cs typeface="Times New Roman" pitchFamily="18" charset="0"/>
              </a:rPr>
              <a:t>İran</a:t>
            </a:r>
            <a:endParaRPr kumimoji="0" lang="ru-RU" sz="2000" b="0" i="0" u="none" strike="noStrike" cap="none" normalizeH="0" baseline="0" dirty="0" smtClean="0">
              <a:ln>
                <a:noFill/>
              </a:ln>
              <a:solidFill>
                <a:schemeClr val="tx1"/>
              </a:solidFill>
              <a:effectLst/>
              <a:latin typeface="Arial" pitchFamily="34" charset="0"/>
            </a:endParaRPr>
          </a:p>
        </p:txBody>
      </p:sp>
      <p:pic>
        <p:nvPicPr>
          <p:cNvPr id="6" name="Picture 3"/>
          <p:cNvPicPr>
            <a:picLocks noChangeAspect="1" noChangeArrowheads="1"/>
          </p:cNvPicPr>
          <p:nvPr/>
        </p:nvPicPr>
        <p:blipFill>
          <a:blip r:embed="rId3" cstate="print">
            <a:clrChange>
              <a:clrFrom>
                <a:srgbClr val="000000"/>
              </a:clrFrom>
              <a:clrTo>
                <a:srgbClr val="000000">
                  <a:alpha val="0"/>
                </a:srgbClr>
              </a:clrTo>
            </a:clrChange>
          </a:blip>
          <a:srcRect l="9375" t="8333" r="9375" b="12500"/>
          <a:stretch>
            <a:fillRect/>
          </a:stretch>
        </p:blipFill>
        <p:spPr bwMode="auto">
          <a:xfrm>
            <a:off x="7086600" y="1524000"/>
            <a:ext cx="1676400" cy="1219200"/>
          </a:xfrm>
          <a:prstGeom prst="rect">
            <a:avLst/>
          </a:prstGeom>
          <a:noFill/>
          <a:ln w="9525">
            <a:solidFill>
              <a:schemeClr val="accent1"/>
            </a:solidFill>
            <a:miter lim="800000"/>
            <a:headEnd/>
            <a:tailEnd/>
          </a:ln>
        </p:spPr>
      </p:pic>
      <p:pic>
        <p:nvPicPr>
          <p:cNvPr id="1028" name="Picture 4"/>
          <p:cNvPicPr>
            <a:picLocks noChangeAspect="1" noChangeArrowheads="1"/>
          </p:cNvPicPr>
          <p:nvPr/>
        </p:nvPicPr>
        <p:blipFill>
          <a:blip r:embed="rId4" cstate="print"/>
          <a:srcRect l="6000" t="1931" r="6000"/>
          <a:stretch>
            <a:fillRect/>
          </a:stretch>
        </p:blipFill>
        <p:spPr bwMode="auto">
          <a:xfrm>
            <a:off x="5181600" y="1828800"/>
            <a:ext cx="1981200" cy="1247422"/>
          </a:xfrm>
          <a:prstGeom prst="rect">
            <a:avLst/>
          </a:prstGeom>
          <a:noFill/>
          <a:ln w="9525">
            <a:solidFill>
              <a:schemeClr val="accent1"/>
            </a:solidFill>
            <a:miter lim="800000"/>
            <a:headEnd/>
            <a:tailEnd/>
          </a:ln>
        </p:spPr>
      </p:pic>
      <p:sp>
        <p:nvSpPr>
          <p:cNvPr id="8" name="TextBox 7"/>
          <p:cNvSpPr txBox="1"/>
          <p:nvPr/>
        </p:nvSpPr>
        <p:spPr>
          <a:xfrm>
            <a:off x="2881541" y="1916668"/>
            <a:ext cx="928459" cy="369332"/>
          </a:xfrm>
          <a:prstGeom prst="rect">
            <a:avLst/>
          </a:prstGeom>
        </p:spPr>
        <p:style>
          <a:lnRef idx="2">
            <a:schemeClr val="accent3"/>
          </a:lnRef>
          <a:fillRef idx="1">
            <a:schemeClr val="lt1"/>
          </a:fillRef>
          <a:effectRef idx="0">
            <a:schemeClr val="accent3"/>
          </a:effectRef>
          <a:fontRef idx="minor">
            <a:schemeClr val="dk1"/>
          </a:fontRef>
        </p:style>
        <p:txBody>
          <a:bodyPr wrap="none" rtlCol="0">
            <a:spAutoFit/>
          </a:bodyPr>
          <a:lstStyle/>
          <a:p>
            <a:pPr>
              <a:buFont typeface="Wingdings" pitchFamily="2" charset="2"/>
              <a:buChar char="v"/>
            </a:pPr>
            <a:r>
              <a:rPr lang="az-Latn-AZ" dirty="0" smtClean="0">
                <a:latin typeface="Times New Roman" pitchFamily="18" charset="0"/>
                <a:cs typeface="Times New Roman" pitchFamily="18" charset="0"/>
              </a:rPr>
              <a:t>Buşer</a:t>
            </a:r>
            <a:endParaRPr lang="ru-RU" dirty="0">
              <a:latin typeface="Times New Roman" pitchFamily="18" charset="0"/>
              <a:cs typeface="Times New Roman" pitchFamily="18" charset="0"/>
            </a:endParaRPr>
          </a:p>
        </p:txBody>
      </p:sp>
      <p:sp>
        <p:nvSpPr>
          <p:cNvPr id="11" name="Rectangle 1"/>
          <p:cNvSpPr>
            <a:spLocks noChangeArrowheads="1"/>
          </p:cNvSpPr>
          <p:nvPr/>
        </p:nvSpPr>
        <p:spPr bwMode="auto">
          <a:xfrm>
            <a:off x="1676400" y="3962400"/>
            <a:ext cx="1371600" cy="369332"/>
          </a:xfrm>
          <a:prstGeom prst="rect">
            <a:avLst/>
          </a:prstGeom>
          <a:ln>
            <a:headEnd/>
            <a:tailEn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tabLst/>
            </a:pPr>
            <a:r>
              <a:rPr lang="az-Latn-AZ" dirty="0" smtClean="0">
                <a:latin typeface="Times New Roman" pitchFamily="18" charset="0"/>
                <a:cs typeface="Times New Roman" pitchFamily="18" charset="0"/>
              </a:rPr>
              <a:t>Sinqapur</a:t>
            </a:r>
            <a:endParaRPr kumimoji="0" lang="ru-RU" b="0" i="0" u="none" strike="noStrike" cap="none" normalizeH="0" baseline="0" dirty="0" smtClean="0">
              <a:ln>
                <a:noFill/>
              </a:ln>
              <a:solidFill>
                <a:schemeClr val="tx1"/>
              </a:solidFill>
              <a:effectLst/>
              <a:latin typeface="Arial" pitchFamily="34" charset="0"/>
            </a:endParaRPr>
          </a:p>
        </p:txBody>
      </p:sp>
      <p:pic>
        <p:nvPicPr>
          <p:cNvPr id="1030" name="Picture 6"/>
          <p:cNvPicPr>
            <a:picLocks noChangeAspect="1" noChangeArrowheads="1"/>
          </p:cNvPicPr>
          <p:nvPr/>
        </p:nvPicPr>
        <p:blipFill>
          <a:blip r:embed="rId5" cstate="print"/>
          <a:srcRect r="4981" b="10950"/>
          <a:stretch>
            <a:fillRect/>
          </a:stretch>
        </p:blipFill>
        <p:spPr bwMode="auto">
          <a:xfrm>
            <a:off x="5105400" y="3505200"/>
            <a:ext cx="2057400" cy="1295400"/>
          </a:xfrm>
          <a:prstGeom prst="rect">
            <a:avLst/>
          </a:prstGeom>
          <a:noFill/>
          <a:ln w="9525">
            <a:solidFill>
              <a:schemeClr val="accent1"/>
            </a:solidFill>
            <a:miter lim="800000"/>
            <a:headEnd/>
            <a:tailEnd/>
          </a:ln>
        </p:spPr>
      </p:pic>
      <p:sp>
        <p:nvSpPr>
          <p:cNvPr id="13" name="Прямоугольник 12"/>
          <p:cNvSpPr/>
          <p:nvPr/>
        </p:nvSpPr>
        <p:spPr>
          <a:xfrm>
            <a:off x="1143000" y="5867400"/>
            <a:ext cx="1252266" cy="400110"/>
          </a:xfrm>
          <a:prstGeom prst="rect">
            <a:avLst/>
          </a:prstGeom>
        </p:spPr>
        <p:style>
          <a:lnRef idx="2">
            <a:schemeClr val="accent4"/>
          </a:lnRef>
          <a:fillRef idx="1">
            <a:schemeClr val="lt1"/>
          </a:fillRef>
          <a:effectRef idx="0">
            <a:schemeClr val="accent4"/>
          </a:effectRef>
          <a:fontRef idx="minor">
            <a:schemeClr val="dk1"/>
          </a:fontRef>
        </p:style>
        <p:txBody>
          <a:bodyPr wrap="none">
            <a:spAutoFit/>
          </a:bodyPr>
          <a:lstStyle/>
          <a:p>
            <a:r>
              <a:rPr lang="az-Latn-AZ" sz="2000" dirty="0" smtClean="0">
                <a:latin typeface="Times New Roman" pitchFamily="18" charset="0"/>
                <a:cs typeface="Times New Roman" pitchFamily="18" charset="0"/>
              </a:rPr>
              <a:t>Qazaxstan</a:t>
            </a:r>
            <a:endParaRPr lang="ru-RU" sz="2000" dirty="0">
              <a:latin typeface="Times New Roman" pitchFamily="18" charset="0"/>
              <a:cs typeface="Times New Roman" pitchFamily="18" charset="0"/>
            </a:endParaRPr>
          </a:p>
        </p:txBody>
      </p:sp>
      <p:pic>
        <p:nvPicPr>
          <p:cNvPr id="1031" name="Picture 7"/>
          <p:cNvPicPr>
            <a:picLocks noChangeAspect="1" noChangeArrowheads="1"/>
          </p:cNvPicPr>
          <p:nvPr/>
        </p:nvPicPr>
        <p:blipFill>
          <a:blip r:embed="rId6" cstate="print"/>
          <a:srcRect l="6757" t="12886" r="9846" b="12887"/>
          <a:stretch>
            <a:fillRect/>
          </a:stretch>
        </p:blipFill>
        <p:spPr bwMode="auto">
          <a:xfrm>
            <a:off x="7086600" y="5029200"/>
            <a:ext cx="1676400" cy="1219200"/>
          </a:xfrm>
          <a:prstGeom prst="rect">
            <a:avLst/>
          </a:prstGeom>
          <a:noFill/>
          <a:ln w="9525">
            <a:solidFill>
              <a:schemeClr val="accent1"/>
            </a:solidFill>
            <a:miter lim="800000"/>
            <a:headEnd/>
            <a:tailEnd/>
          </a:ln>
        </p:spPr>
      </p:pic>
      <p:pic>
        <p:nvPicPr>
          <p:cNvPr id="1032" name="Picture 8"/>
          <p:cNvPicPr>
            <a:picLocks noChangeAspect="1" noChangeArrowheads="1"/>
          </p:cNvPicPr>
          <p:nvPr/>
        </p:nvPicPr>
        <p:blipFill>
          <a:blip r:embed="rId7" cstate="print"/>
          <a:srcRect t="28022" b="14835"/>
          <a:stretch>
            <a:fillRect/>
          </a:stretch>
        </p:blipFill>
        <p:spPr bwMode="auto">
          <a:xfrm>
            <a:off x="5105400" y="5410200"/>
            <a:ext cx="2057400" cy="1295400"/>
          </a:xfrm>
          <a:prstGeom prst="rect">
            <a:avLst/>
          </a:prstGeom>
          <a:noFill/>
          <a:ln w="9525">
            <a:solidFill>
              <a:schemeClr val="accent1"/>
            </a:solid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05000" y="685800"/>
            <a:ext cx="5798382" cy="707886"/>
          </a:xfrm>
          <a:prstGeom prst="rect">
            <a:avLst/>
          </a:prstGeom>
        </p:spPr>
        <p:txBody>
          <a:bodyPr wrap="none">
            <a:spAutoFit/>
          </a:bodyPr>
          <a:lstStyle/>
          <a:p>
            <a:pPr algn="ctr"/>
            <a:r>
              <a:rPr lang="az-Latn-AZ" sz="4000" dirty="0" smtClean="0">
                <a:latin typeface="Times New Roman" pitchFamily="18" charset="0"/>
                <a:cs typeface="Times New Roman" pitchFamily="18" charset="0"/>
              </a:rPr>
              <a:t>Kafedranın </a:t>
            </a:r>
            <a:r>
              <a:rPr lang="en-US" sz="4000" dirty="0" err="1" smtClean="0">
                <a:latin typeface="Times New Roman" pitchFamily="18" charset="0"/>
                <a:cs typeface="Times New Roman" pitchFamily="18" charset="0"/>
              </a:rPr>
              <a:t>Elmi</a:t>
            </a:r>
            <a:r>
              <a:rPr lang="en-US" sz="4000" dirty="0" smtClean="0">
                <a:latin typeface="Times New Roman" pitchFamily="18" charset="0"/>
                <a:cs typeface="Times New Roman" pitchFamily="18" charset="0"/>
              </a:rPr>
              <a:t> </a:t>
            </a:r>
            <a:r>
              <a:rPr lang="az-Latn-AZ" sz="4000" dirty="0" smtClean="0">
                <a:latin typeface="Times New Roman" pitchFamily="18" charset="0"/>
                <a:cs typeface="Times New Roman" pitchFamily="18" charset="0"/>
              </a:rPr>
              <a:t>Ə</a:t>
            </a:r>
            <a:r>
              <a:rPr lang="en-US" sz="4000" dirty="0" err="1" smtClean="0">
                <a:latin typeface="Times New Roman" pitchFamily="18" charset="0"/>
                <a:cs typeface="Times New Roman" pitchFamily="18" charset="0"/>
              </a:rPr>
              <a:t>laqələr</a:t>
            </a:r>
            <a:r>
              <a:rPr lang="az-Latn-AZ" sz="4000" dirty="0" smtClean="0">
                <a:latin typeface="Times New Roman" pitchFamily="18" charset="0"/>
                <a:cs typeface="Times New Roman" pitchFamily="18" charset="0"/>
              </a:rPr>
              <a:t>i</a:t>
            </a:r>
            <a:endParaRPr lang="ru-RU" sz="4000" dirty="0">
              <a:latin typeface="Times New Roman" pitchFamily="18" charset="0"/>
              <a:cs typeface="Times New Roman" pitchFamily="18" charset="0"/>
            </a:endParaRPr>
          </a:p>
        </p:txBody>
      </p:sp>
      <p:sp>
        <p:nvSpPr>
          <p:cNvPr id="3" name="TextBox 2"/>
          <p:cNvSpPr txBox="1"/>
          <p:nvPr/>
        </p:nvSpPr>
        <p:spPr>
          <a:xfrm>
            <a:off x="3505200" y="1524000"/>
            <a:ext cx="1409360" cy="400110"/>
          </a:xfrm>
          <a:prstGeom prst="rect">
            <a:avLst/>
          </a:prstGeom>
        </p:spPr>
        <p:style>
          <a:lnRef idx="2">
            <a:schemeClr val="accent4"/>
          </a:lnRef>
          <a:fillRef idx="1">
            <a:schemeClr val="lt1"/>
          </a:fillRef>
          <a:effectRef idx="0">
            <a:schemeClr val="accent4"/>
          </a:effectRef>
          <a:fontRef idx="minor">
            <a:schemeClr val="dk1"/>
          </a:fontRef>
        </p:style>
        <p:txBody>
          <a:bodyPr wrap="none" rtlCol="0">
            <a:spAutoFit/>
          </a:bodyPr>
          <a:lstStyle/>
          <a:p>
            <a:r>
              <a:rPr lang="az-Latn-AZ" sz="2000" dirty="0" smtClean="0">
                <a:latin typeface="Times New Roman" pitchFamily="18" charset="0"/>
                <a:cs typeface="Times New Roman" pitchFamily="18" charset="0"/>
              </a:rPr>
              <a:t>Azərbaycan</a:t>
            </a:r>
            <a:endParaRPr lang="ru-RU" sz="2000" dirty="0">
              <a:latin typeface="Times New Roman" pitchFamily="18" charset="0"/>
              <a:cs typeface="Times New Roman" pitchFamily="18" charset="0"/>
            </a:endParaRPr>
          </a:p>
        </p:txBody>
      </p:sp>
      <p:sp>
        <p:nvSpPr>
          <p:cNvPr id="40961" name="Rectangle 1"/>
          <p:cNvSpPr>
            <a:spLocks noChangeArrowheads="1"/>
          </p:cNvSpPr>
          <p:nvPr/>
        </p:nvSpPr>
        <p:spPr bwMode="auto">
          <a:xfrm>
            <a:off x="381000" y="1981200"/>
            <a:ext cx="4114800" cy="1785740"/>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1587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Char char="v"/>
              <a:tabLst/>
            </a:pPr>
            <a:r>
              <a:rPr kumimoji="0" lang="az-Latn-AZ"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Azərbaycan Texniki Universiteti;</a:t>
            </a:r>
            <a:endParaRPr kumimoji="0" lang="ru-RU" sz="1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 typeface="Wingdings" pitchFamily="2" charset="2"/>
              <a:buChar char="v"/>
              <a:tabLst/>
            </a:pPr>
            <a:r>
              <a:rPr kumimoji="0" lang="az-Latn-AZ"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Azərbaycan Tibb Universiteti;</a:t>
            </a:r>
            <a:endParaRPr kumimoji="0" lang="ru-RU" sz="1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 typeface="Wingdings" pitchFamily="2" charset="2"/>
              <a:buChar char="v"/>
              <a:tabLst/>
            </a:pPr>
            <a:r>
              <a:rPr kumimoji="0" lang="az-Latn-AZ"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Azərbaycan Memarlıq və İnşaat Universiteti;</a:t>
            </a:r>
            <a:endParaRPr kumimoji="0" lang="en-US"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lvl="0" eaLnBrk="0" fontAlgn="base" hangingPunct="0">
              <a:spcBef>
                <a:spcPct val="0"/>
              </a:spcBef>
              <a:spcAft>
                <a:spcPct val="0"/>
              </a:spcAft>
              <a:buFont typeface="Wingdings" pitchFamily="2" charset="2"/>
              <a:buChar char="v"/>
            </a:pPr>
            <a:r>
              <a:rPr lang="az-Latn-AZ" sz="1600" dirty="0" smtClean="0">
                <a:latin typeface="Times New Roman" pitchFamily="18" charset="0"/>
                <a:cs typeface="Times New Roman" pitchFamily="18" charset="0"/>
              </a:rPr>
              <a:t>Azərbaycan Dövlət Neft Akademiyası;</a:t>
            </a:r>
            <a:endParaRPr lang="ru-RU" sz="1600" dirty="0" smtClean="0">
              <a:latin typeface="Times New Roman" pitchFamily="18" charset="0"/>
              <a:cs typeface="Times New Roman" pitchFamily="18" charset="0"/>
            </a:endParaRPr>
          </a:p>
          <a:p>
            <a:pPr lvl="0" eaLnBrk="0" fontAlgn="base" hangingPunct="0">
              <a:spcBef>
                <a:spcPct val="0"/>
              </a:spcBef>
              <a:spcAft>
                <a:spcPct val="0"/>
              </a:spcAft>
              <a:buFont typeface="Wingdings" pitchFamily="2" charset="2"/>
              <a:buChar char="v"/>
            </a:pPr>
            <a:r>
              <a:rPr kumimoji="0" lang="az-Latn-AZ"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MEA Fizika İnstitutu;</a:t>
            </a:r>
            <a:endParaRPr kumimoji="0" lang="en-US"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 typeface="Wingdings" pitchFamily="2" charset="2"/>
              <a:buChar char="v"/>
              <a:tabLst/>
            </a:pPr>
            <a:r>
              <a:rPr kumimoji="0" lang="az-Latn-AZ"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MEA Fiziologiya İnstitutu;</a:t>
            </a:r>
            <a:endParaRPr kumimoji="0" lang="en-US"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 typeface="Wingdings" pitchFamily="2" charset="2"/>
              <a:buChar char="v"/>
              <a:tabLst/>
            </a:pPr>
            <a:r>
              <a:rPr kumimoji="0" lang="az-Latn-AZ" sz="16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MEA Geologiya İnstitutu.</a:t>
            </a:r>
            <a:endParaRPr kumimoji="0" lang="ru-RU" sz="1600"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40962" name="Picture 2"/>
          <p:cNvPicPr>
            <a:picLocks noChangeAspect="1" noChangeArrowheads="1"/>
          </p:cNvPicPr>
          <p:nvPr/>
        </p:nvPicPr>
        <p:blipFill>
          <a:blip r:embed="rId2" cstate="print">
            <a:clrChange>
              <a:clrFrom>
                <a:srgbClr val="FFFFFF"/>
              </a:clrFrom>
              <a:clrTo>
                <a:srgbClr val="FFFFFF">
                  <a:alpha val="0"/>
                </a:srgbClr>
              </a:clrTo>
            </a:clrChange>
          </a:blip>
          <a:srcRect l="9266" t="12371" r="10425" b="13402"/>
          <a:stretch>
            <a:fillRect/>
          </a:stretch>
        </p:blipFill>
        <p:spPr bwMode="auto">
          <a:xfrm>
            <a:off x="6781800" y="1524000"/>
            <a:ext cx="1981200" cy="1371600"/>
          </a:xfrm>
          <a:prstGeom prst="rect">
            <a:avLst/>
          </a:prstGeom>
          <a:noFill/>
          <a:ln w="9525">
            <a:solidFill>
              <a:schemeClr val="accent1"/>
            </a:solidFill>
            <a:miter lim="800000"/>
            <a:headEnd/>
            <a:tailEnd/>
          </a:ln>
        </p:spPr>
      </p:pic>
      <p:sp>
        <p:nvSpPr>
          <p:cNvPr id="6" name="Прямоугольник 5"/>
          <p:cNvSpPr/>
          <p:nvPr/>
        </p:nvSpPr>
        <p:spPr>
          <a:xfrm>
            <a:off x="3486561" y="3867090"/>
            <a:ext cx="1237839" cy="400110"/>
          </a:xfrm>
          <a:prstGeom prst="rect">
            <a:avLst/>
          </a:prstGeom>
        </p:spPr>
        <p:style>
          <a:lnRef idx="2">
            <a:schemeClr val="accent4"/>
          </a:lnRef>
          <a:fillRef idx="1">
            <a:schemeClr val="lt1"/>
          </a:fillRef>
          <a:effectRef idx="0">
            <a:schemeClr val="accent4"/>
          </a:effectRef>
          <a:fontRef idx="minor">
            <a:schemeClr val="dk1"/>
          </a:fontRef>
        </p:style>
        <p:txBody>
          <a:bodyPr wrap="none">
            <a:spAutoFit/>
          </a:bodyPr>
          <a:lstStyle/>
          <a:p>
            <a:r>
              <a:rPr lang="az-Latn-AZ" sz="2000" dirty="0" smtClean="0">
                <a:latin typeface="Times New Roman" pitchFamily="18" charset="0"/>
                <a:cs typeface="Times New Roman" pitchFamily="18" charset="0"/>
              </a:rPr>
              <a:t>Gürcüstan</a:t>
            </a:r>
            <a:endParaRPr lang="ru-RU" sz="2000" dirty="0">
              <a:latin typeface="Times New Roman" pitchFamily="18" charset="0"/>
              <a:cs typeface="Times New Roman" pitchFamily="18" charset="0"/>
            </a:endParaRPr>
          </a:p>
        </p:txBody>
      </p:sp>
      <p:sp>
        <p:nvSpPr>
          <p:cNvPr id="7" name="Прямоугольник 6"/>
          <p:cNvSpPr/>
          <p:nvPr/>
        </p:nvSpPr>
        <p:spPr>
          <a:xfrm>
            <a:off x="519614" y="4233446"/>
            <a:ext cx="2909386" cy="338554"/>
          </a:xfrm>
          <a:prstGeom prst="rect">
            <a:avLst/>
          </a:prstGeom>
        </p:spPr>
        <p:style>
          <a:lnRef idx="2">
            <a:schemeClr val="accent3"/>
          </a:lnRef>
          <a:fillRef idx="1">
            <a:schemeClr val="lt1"/>
          </a:fillRef>
          <a:effectRef idx="0">
            <a:schemeClr val="accent3"/>
          </a:effectRef>
          <a:fontRef idx="minor">
            <a:schemeClr val="dk1"/>
          </a:fontRef>
        </p:style>
        <p:txBody>
          <a:bodyPr wrap="none">
            <a:spAutoFit/>
          </a:bodyPr>
          <a:lstStyle/>
          <a:p>
            <a:pPr>
              <a:buFont typeface="Wingdings" pitchFamily="2" charset="2"/>
              <a:buChar char="v"/>
            </a:pPr>
            <a:r>
              <a:rPr lang="en-US" sz="1600" dirty="0" err="1" smtClean="0">
                <a:latin typeface="Times New Roman" pitchFamily="18" charset="0"/>
                <a:cs typeface="Times New Roman" pitchFamily="18" charset="0"/>
              </a:rPr>
              <a:t>Gürcüstan</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Texniki</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Universiteti</a:t>
            </a:r>
            <a:endParaRPr lang="ru-RU" sz="1600" dirty="0">
              <a:latin typeface="Times New Roman" pitchFamily="18" charset="0"/>
              <a:cs typeface="Times New Roman" pitchFamily="18" charset="0"/>
            </a:endParaRPr>
          </a:p>
        </p:txBody>
      </p:sp>
      <p:sp>
        <p:nvSpPr>
          <p:cNvPr id="8" name="Прямоугольник 7"/>
          <p:cNvSpPr/>
          <p:nvPr/>
        </p:nvSpPr>
        <p:spPr>
          <a:xfrm>
            <a:off x="3352800" y="5193268"/>
            <a:ext cx="1096775" cy="369332"/>
          </a:xfrm>
          <a:prstGeom prst="rect">
            <a:avLst/>
          </a:prstGeom>
        </p:spPr>
        <p:style>
          <a:lnRef idx="2">
            <a:schemeClr val="accent4"/>
          </a:lnRef>
          <a:fillRef idx="1">
            <a:schemeClr val="lt1"/>
          </a:fillRef>
          <a:effectRef idx="0">
            <a:schemeClr val="accent4"/>
          </a:effectRef>
          <a:fontRef idx="minor">
            <a:schemeClr val="dk1"/>
          </a:fontRef>
        </p:style>
        <p:txBody>
          <a:bodyPr wrap="none">
            <a:spAutoFit/>
          </a:bodyPr>
          <a:lstStyle/>
          <a:p>
            <a:r>
              <a:rPr lang="en-US" dirty="0" err="1" smtClean="0"/>
              <a:t>İngiltərə</a:t>
            </a:r>
            <a:r>
              <a:rPr lang="en-US" dirty="0" smtClean="0"/>
              <a:t> </a:t>
            </a:r>
            <a:endParaRPr lang="ru-RU" dirty="0" smtClean="0"/>
          </a:p>
        </p:txBody>
      </p:sp>
      <p:sp>
        <p:nvSpPr>
          <p:cNvPr id="9" name="Прямоугольник 8"/>
          <p:cNvSpPr/>
          <p:nvPr/>
        </p:nvSpPr>
        <p:spPr>
          <a:xfrm>
            <a:off x="457200" y="5879068"/>
            <a:ext cx="2941896" cy="369332"/>
          </a:xfrm>
          <a:prstGeom prst="rect">
            <a:avLst/>
          </a:prstGeom>
        </p:spPr>
        <p:style>
          <a:lnRef idx="2">
            <a:schemeClr val="accent3"/>
          </a:lnRef>
          <a:fillRef idx="1">
            <a:schemeClr val="lt1"/>
          </a:fillRef>
          <a:effectRef idx="0">
            <a:schemeClr val="accent3"/>
          </a:effectRef>
          <a:fontRef idx="minor">
            <a:schemeClr val="dk1"/>
          </a:fontRef>
        </p:style>
        <p:txBody>
          <a:bodyPr wrap="none">
            <a:spAutoFit/>
          </a:bodyPr>
          <a:lstStyle/>
          <a:p>
            <a:pPr>
              <a:buFont typeface="Wingdings" pitchFamily="2" charset="2"/>
              <a:buChar char="v"/>
            </a:pPr>
            <a:r>
              <a:rPr lang="en-US" dirty="0" err="1" smtClean="0">
                <a:latin typeface="Times New Roman" pitchFamily="18" charset="0"/>
                <a:cs typeface="Times New Roman" pitchFamily="18" charset="0"/>
              </a:rPr>
              <a:t>Oksford</a:t>
            </a:r>
            <a:r>
              <a:rPr lang="en-US" dirty="0" smtClean="0">
                <a:latin typeface="Times New Roman" pitchFamily="18" charset="0"/>
                <a:cs typeface="Times New Roman" pitchFamily="18" charset="0"/>
              </a:rPr>
              <a:t>, Azad </a:t>
            </a:r>
            <a:r>
              <a:rPr lang="en-US" dirty="0" err="1" smtClean="0">
                <a:latin typeface="Times New Roman" pitchFamily="18" charset="0"/>
                <a:cs typeface="Times New Roman" pitchFamily="18" charset="0"/>
              </a:rPr>
              <a:t>Universiteti</a:t>
            </a:r>
            <a:r>
              <a:rPr lang="en-US" dirty="0" smtClean="0">
                <a:latin typeface="Times New Roman" pitchFamily="18" charset="0"/>
                <a:cs typeface="Times New Roman" pitchFamily="18" charset="0"/>
              </a:rPr>
              <a:t> </a:t>
            </a:r>
            <a:endParaRPr lang="ru-RU" dirty="0">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3" cstate="print"/>
          <a:srcRect l="16023" t="13116" r="9846" b="12887"/>
          <a:stretch>
            <a:fillRect/>
          </a:stretch>
        </p:blipFill>
        <p:spPr bwMode="auto">
          <a:xfrm>
            <a:off x="6781800" y="3429000"/>
            <a:ext cx="1981200" cy="1295400"/>
          </a:xfrm>
          <a:prstGeom prst="rect">
            <a:avLst/>
          </a:prstGeom>
          <a:noFill/>
          <a:ln w="9525">
            <a:solidFill>
              <a:schemeClr val="accent1"/>
            </a:solidFill>
            <a:miter lim="800000"/>
            <a:headEnd/>
            <a:tailEnd/>
          </a:ln>
        </p:spPr>
      </p:pic>
      <p:pic>
        <p:nvPicPr>
          <p:cNvPr id="1027" name="Picture 3"/>
          <p:cNvPicPr>
            <a:picLocks noChangeAspect="1" noChangeArrowheads="1"/>
          </p:cNvPicPr>
          <p:nvPr/>
        </p:nvPicPr>
        <p:blipFill>
          <a:blip r:embed="rId4" cstate="print"/>
          <a:srcRect l="12934" t="12887" r="12934" b="12886"/>
          <a:stretch>
            <a:fillRect/>
          </a:stretch>
        </p:blipFill>
        <p:spPr bwMode="auto">
          <a:xfrm>
            <a:off x="6781800" y="5334000"/>
            <a:ext cx="1981200" cy="1295400"/>
          </a:xfrm>
          <a:prstGeom prst="rect">
            <a:avLst/>
          </a:prstGeom>
          <a:noFill/>
          <a:ln w="9525">
            <a:solidFill>
              <a:schemeClr val="accent1"/>
            </a:solidFill>
            <a:miter lim="800000"/>
            <a:headEnd/>
            <a:tailEnd/>
          </a:ln>
        </p:spPr>
      </p:pic>
      <p:pic>
        <p:nvPicPr>
          <p:cNvPr id="1028" name="Picture 4"/>
          <p:cNvPicPr>
            <a:picLocks noChangeAspect="1" noChangeArrowheads="1"/>
          </p:cNvPicPr>
          <p:nvPr/>
        </p:nvPicPr>
        <p:blipFill>
          <a:blip r:embed="rId5" cstate="print"/>
          <a:srcRect l="13910" t="16316" r="10902" b="12105"/>
          <a:stretch>
            <a:fillRect/>
          </a:stretch>
        </p:blipFill>
        <p:spPr bwMode="auto">
          <a:xfrm>
            <a:off x="4953000" y="1828800"/>
            <a:ext cx="1905000" cy="1295400"/>
          </a:xfrm>
          <a:prstGeom prst="rect">
            <a:avLst/>
          </a:prstGeom>
          <a:noFill/>
          <a:ln w="9525">
            <a:solidFill>
              <a:schemeClr val="accent1"/>
            </a:solidFill>
            <a:miter lim="800000"/>
            <a:headEnd/>
            <a:tailEnd/>
          </a:ln>
        </p:spPr>
      </p:pic>
      <p:pic>
        <p:nvPicPr>
          <p:cNvPr id="1029" name="Picture 5"/>
          <p:cNvPicPr>
            <a:picLocks noChangeAspect="1" noChangeArrowheads="1"/>
          </p:cNvPicPr>
          <p:nvPr/>
        </p:nvPicPr>
        <p:blipFill>
          <a:blip r:embed="rId6" cstate="print"/>
          <a:srcRect/>
          <a:stretch>
            <a:fillRect/>
          </a:stretch>
        </p:blipFill>
        <p:spPr bwMode="auto">
          <a:xfrm>
            <a:off x="4953001" y="3733800"/>
            <a:ext cx="1904999" cy="1295400"/>
          </a:xfrm>
          <a:prstGeom prst="rect">
            <a:avLst/>
          </a:prstGeom>
          <a:noFill/>
          <a:ln w="9525">
            <a:solidFill>
              <a:schemeClr val="accent1"/>
            </a:solidFill>
            <a:miter lim="800000"/>
            <a:headEnd/>
            <a:tailEnd/>
          </a:ln>
        </p:spPr>
      </p:pic>
      <p:pic>
        <p:nvPicPr>
          <p:cNvPr id="1030" name="Picture 6"/>
          <p:cNvPicPr>
            <a:picLocks noChangeAspect="1" noChangeArrowheads="1"/>
          </p:cNvPicPr>
          <p:nvPr/>
        </p:nvPicPr>
        <p:blipFill>
          <a:blip r:embed="rId7" cstate="print"/>
          <a:srcRect l="6522" t="15027" b="10656"/>
          <a:stretch>
            <a:fillRect/>
          </a:stretch>
        </p:blipFill>
        <p:spPr bwMode="auto">
          <a:xfrm>
            <a:off x="4953000" y="5486400"/>
            <a:ext cx="1905000" cy="1295400"/>
          </a:xfrm>
          <a:prstGeom prst="rect">
            <a:avLst/>
          </a:prstGeom>
          <a:noFill/>
          <a:ln w="9525">
            <a:solidFill>
              <a:schemeClr val="accent1"/>
            </a:solidFill>
            <a:miter lim="800000"/>
            <a:headEnd/>
            <a:tailEnd/>
          </a:ln>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https://encrypted-tbn0.gstatic.com/images?q=tbn:ANd9GcSogKOZG3mwQvTza38dYZ_7PCsk6gOlUYZXWd3-MUxT7caX9fqw"/>
          <p:cNvPicPr>
            <a:picLocks noChangeAspect="1" noChangeArrowheads="1"/>
          </p:cNvPicPr>
          <p:nvPr/>
        </p:nvPicPr>
        <p:blipFill>
          <a:blip r:embed="rId2"/>
          <a:srcRect t="11111"/>
          <a:stretch>
            <a:fillRect/>
          </a:stretch>
        </p:blipFill>
        <p:spPr bwMode="auto">
          <a:xfrm>
            <a:off x="0" y="3200400"/>
            <a:ext cx="4876800" cy="3657600"/>
          </a:xfrm>
          <a:prstGeom prst="rect">
            <a:avLst/>
          </a:prstGeom>
          <a:noFill/>
        </p:spPr>
      </p:pic>
      <p:sp>
        <p:nvSpPr>
          <p:cNvPr id="4" name="TextBox 3"/>
          <p:cNvSpPr txBox="1"/>
          <p:nvPr/>
        </p:nvSpPr>
        <p:spPr>
          <a:xfrm>
            <a:off x="3810000" y="4114800"/>
            <a:ext cx="5181600" cy="2743200"/>
          </a:xfrm>
          <a:prstGeom prst="rect">
            <a:avLst/>
          </a:prstGeom>
          <a:noFill/>
        </p:spPr>
        <p:txBody>
          <a:bodyPr wrap="square" rtlCol="0">
            <a:prstTxWarp prst="textCanUp">
              <a:avLst/>
            </a:prstTxWarp>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az-Latn-AZ" sz="4000" b="1" dirty="0" smtClean="0">
                <a:ln/>
                <a:solidFill>
                  <a:schemeClr val="accent3"/>
                </a:solidFill>
                <a:effectLst>
                  <a:glow rad="228600">
                    <a:schemeClr val="accent2">
                      <a:satMod val="175000"/>
                      <a:alpha val="40000"/>
                    </a:schemeClr>
                  </a:glow>
                </a:effectLst>
              </a:rPr>
              <a:t>Sizləri bizim təhsil ocağına dəvət edirik!!!</a:t>
            </a:r>
            <a:endParaRPr lang="ru-RU" sz="4000" b="1" dirty="0">
              <a:ln/>
              <a:solidFill>
                <a:schemeClr val="accent3"/>
              </a:solidFill>
              <a:effectLst>
                <a:glow rad="228600">
                  <a:schemeClr val="accent2">
                    <a:satMod val="175000"/>
                    <a:alpha val="40000"/>
                  </a:schemeClr>
                </a:glow>
              </a:effectLst>
            </a:endParaRPr>
          </a:p>
        </p:txBody>
      </p:sp>
      <p:pic>
        <p:nvPicPr>
          <p:cNvPr id="53252" name="Picture 4" descr="http://diss.rsl.ru/dataphotos/9/9c/9c6eb531cc01d4aa8e026f94dbdb4c50.jpg"/>
          <p:cNvPicPr>
            <a:picLocks noChangeAspect="1" noChangeArrowheads="1"/>
          </p:cNvPicPr>
          <p:nvPr/>
        </p:nvPicPr>
        <p:blipFill>
          <a:blip r:embed="rId3"/>
          <a:srcRect b="11429"/>
          <a:stretch>
            <a:fillRect/>
          </a:stretch>
        </p:blipFill>
        <p:spPr bwMode="auto">
          <a:xfrm>
            <a:off x="1447800" y="609600"/>
            <a:ext cx="5248742" cy="2658724"/>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14400" y="2568476"/>
            <a:ext cx="7620000" cy="2308324"/>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r>
              <a:rPr lang="en-US" sz="2400" b="1" dirty="0" smtClean="0">
                <a:latin typeface="Times New Roman" pitchFamily="18" charset="0"/>
                <a:cs typeface="Times New Roman" pitchFamily="18" charset="0"/>
              </a:rPr>
              <a:t>Tel.:</a:t>
            </a:r>
            <a:r>
              <a:rPr lang="en-US" sz="2400" dirty="0" smtClean="0">
                <a:latin typeface="Times New Roman" pitchFamily="18" charset="0"/>
                <a:cs typeface="Times New Roman" pitchFamily="18" charset="0"/>
              </a:rPr>
              <a:t>  (</a:t>
            </a:r>
            <a:r>
              <a:rPr lang="az-Latn-AZ" sz="2400" dirty="0" smtClean="0">
                <a:latin typeface="Times New Roman" pitchFamily="18" charset="0"/>
                <a:cs typeface="Times New Roman" pitchFamily="18" charset="0"/>
              </a:rPr>
              <a:t>+</a:t>
            </a:r>
            <a:r>
              <a:rPr lang="en-US" sz="2400" dirty="0" smtClean="0">
                <a:latin typeface="Times New Roman" pitchFamily="18" charset="0"/>
                <a:cs typeface="Times New Roman" pitchFamily="18" charset="0"/>
              </a:rPr>
              <a:t>99412) 539 05 07</a:t>
            </a:r>
            <a:br>
              <a:rPr lang="en-US" sz="2400" dirty="0" smtClean="0">
                <a:latin typeface="Times New Roman" pitchFamily="18" charset="0"/>
                <a:cs typeface="Times New Roman" pitchFamily="18" charset="0"/>
              </a:rPr>
            </a:br>
            <a:r>
              <a:rPr lang="en-US" sz="2400" dirty="0" smtClean="0">
                <a:latin typeface="Times New Roman" pitchFamily="18" charset="0"/>
                <a:cs typeface="Times New Roman" pitchFamily="18" charset="0"/>
              </a:rPr>
              <a:t/>
            </a:r>
            <a:br>
              <a:rPr lang="en-US" sz="2400" dirty="0" smtClean="0">
                <a:latin typeface="Times New Roman" pitchFamily="18" charset="0"/>
                <a:cs typeface="Times New Roman" pitchFamily="18" charset="0"/>
              </a:rPr>
            </a:br>
            <a:r>
              <a:rPr lang="en-US" sz="2400" b="1" dirty="0" smtClean="0">
                <a:latin typeface="Times New Roman" pitchFamily="18" charset="0"/>
                <a:cs typeface="Times New Roman" pitchFamily="18" charset="0"/>
              </a:rPr>
              <a:t>E-mail: </a:t>
            </a:r>
            <a:r>
              <a:rPr lang="en-US" sz="2400" u="sng" dirty="0" smtClean="0">
                <a:latin typeface="Times New Roman" pitchFamily="18" charset="0"/>
                <a:cs typeface="Times New Roman" pitchFamily="18" charset="0"/>
                <a:hlinkClick r:id="rId2"/>
              </a:rPr>
              <a:t>optics@bsu.az</a:t>
            </a:r>
            <a:r>
              <a:rPr lang="en-US" sz="2400" dirty="0" smtClean="0">
                <a:latin typeface="Times New Roman" pitchFamily="18" charset="0"/>
                <a:cs typeface="Times New Roman" pitchFamily="18" charset="0"/>
              </a:rPr>
              <a:t/>
            </a:r>
            <a:br>
              <a:rPr lang="en-US" sz="2400" dirty="0" smtClean="0">
                <a:latin typeface="Times New Roman" pitchFamily="18" charset="0"/>
                <a:cs typeface="Times New Roman" pitchFamily="18" charset="0"/>
              </a:rPr>
            </a:br>
            <a:r>
              <a:rPr lang="en-US" sz="2400" dirty="0" smtClean="0">
                <a:latin typeface="Times New Roman" pitchFamily="18" charset="0"/>
                <a:cs typeface="Times New Roman" pitchFamily="18" charset="0"/>
              </a:rPr>
              <a:t/>
            </a:r>
            <a:br>
              <a:rPr lang="en-US" sz="2400" dirty="0" smtClean="0">
                <a:latin typeface="Times New Roman" pitchFamily="18" charset="0"/>
                <a:cs typeface="Times New Roman" pitchFamily="18" charset="0"/>
              </a:rPr>
            </a:br>
            <a:r>
              <a:rPr lang="en-US" sz="2400" b="1" dirty="0" err="1" smtClean="0">
                <a:latin typeface="Times New Roman" pitchFamily="18" charset="0"/>
                <a:cs typeface="Times New Roman" pitchFamily="18" charset="0"/>
              </a:rPr>
              <a:t>Ünvan:</a:t>
            </a:r>
            <a:r>
              <a:rPr lang="en-US" sz="2400" dirty="0" err="1" smtClean="0">
                <a:latin typeface="Times New Roman" pitchFamily="18" charset="0"/>
                <a:cs typeface="Times New Roman" pitchFamily="18" charset="0"/>
              </a:rPr>
              <a:t>Akademik</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Zahid</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Xəlilov</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küçəsi</a:t>
            </a:r>
            <a:r>
              <a:rPr lang="en-US" sz="2400" dirty="0" smtClean="0">
                <a:latin typeface="Times New Roman" pitchFamily="18" charset="0"/>
                <a:cs typeface="Times New Roman" pitchFamily="18" charset="0"/>
              </a:rPr>
              <a:t> 23,BDU, </a:t>
            </a:r>
            <a:r>
              <a:rPr lang="en-US" sz="2400" dirty="0" err="1" smtClean="0">
                <a:latin typeface="Times New Roman" pitchFamily="18" charset="0"/>
                <a:cs typeface="Times New Roman" pitchFamily="18" charset="0"/>
              </a:rPr>
              <a:t>Əsas</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bina</a:t>
            </a:r>
            <a:r>
              <a:rPr lang="en-US" sz="2400" dirty="0" smtClean="0">
                <a:latin typeface="Times New Roman" pitchFamily="18" charset="0"/>
                <a:cs typeface="Times New Roman" pitchFamily="18" charset="0"/>
              </a:rPr>
              <a:t>,</a:t>
            </a:r>
            <a:br>
              <a:rPr lang="en-US" sz="2400" dirty="0" smtClean="0">
                <a:latin typeface="Times New Roman" pitchFamily="18" charset="0"/>
                <a:cs typeface="Times New Roman" pitchFamily="18" charset="0"/>
              </a:rPr>
            </a:br>
            <a:r>
              <a:rPr lang="az-Latn-AZ"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Fizika</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fakültəsi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Bakı</a:t>
            </a:r>
            <a:r>
              <a:rPr lang="en-US" sz="2400" dirty="0" smtClean="0">
                <a:latin typeface="Times New Roman" pitchFamily="18" charset="0"/>
                <a:cs typeface="Times New Roman" pitchFamily="18" charset="0"/>
              </a:rPr>
              <a:t> ş., AZ 1148, </a:t>
            </a:r>
            <a:r>
              <a:rPr lang="en-US" sz="2400" dirty="0" err="1" smtClean="0">
                <a:latin typeface="Times New Roman" pitchFamily="18" charset="0"/>
                <a:cs typeface="Times New Roman" pitchFamily="18" charset="0"/>
              </a:rPr>
              <a:t>Azərbaycan</a:t>
            </a:r>
            <a:endParaRPr lang="en-US" sz="2400" dirty="0">
              <a:latin typeface="Times New Roman" pitchFamily="18" charset="0"/>
              <a:cs typeface="Times New Roman" pitchFamily="18" charset="0"/>
            </a:endParaRPr>
          </a:p>
        </p:txBody>
      </p:sp>
      <p:sp>
        <p:nvSpPr>
          <p:cNvPr id="3" name="TextBox 2"/>
          <p:cNvSpPr txBox="1"/>
          <p:nvPr/>
        </p:nvSpPr>
        <p:spPr>
          <a:xfrm>
            <a:off x="2819400" y="609600"/>
            <a:ext cx="3688830" cy="707886"/>
          </a:xfrm>
          <a:prstGeom prst="rect">
            <a:avLst/>
          </a:prstGeom>
          <a:noFill/>
        </p:spPr>
        <p:txBody>
          <a:bodyPr wrap="none" rtlCol="0">
            <a:spAutoFit/>
          </a:bodyPr>
          <a:lstStyle/>
          <a:p>
            <a:r>
              <a:rPr lang="az-Latn-AZ" sz="4000" dirty="0" smtClean="0">
                <a:latin typeface="Times New Roman" pitchFamily="18" charset="0"/>
                <a:cs typeface="Times New Roman" pitchFamily="18" charset="0"/>
              </a:rPr>
              <a:t>Kafedra ilə əlaqə</a:t>
            </a:r>
            <a:endParaRPr lang="ru-RU" sz="4000" dirty="0">
              <a:latin typeface="Times New Roman" pitchFamily="18" charset="0"/>
              <a:cs typeface="Times New Roman" pitchFamily="18" charset="0"/>
            </a:endParaRPr>
          </a:p>
        </p:txBody>
      </p:sp>
      <p:pic>
        <p:nvPicPr>
          <p:cNvPr id="5" name="Рисунок 4" descr="1064906.jpg"/>
          <p:cNvPicPr>
            <a:picLocks noChangeAspect="1"/>
          </p:cNvPicPr>
          <p:nvPr/>
        </p:nvPicPr>
        <p:blipFill>
          <a:blip r:embed="rId3" cstate="print"/>
          <a:srcRect/>
          <a:stretch>
            <a:fillRect/>
          </a:stretch>
        </p:blipFill>
        <p:spPr bwMode="auto">
          <a:xfrm>
            <a:off x="6934200" y="838200"/>
            <a:ext cx="1512888" cy="1511300"/>
          </a:xfrm>
          <a:prstGeom prst="rect">
            <a:avLst/>
          </a:prstGeom>
          <a:ln>
            <a:headEnd/>
            <a:tailEnd/>
          </a:ln>
        </p:spPr>
        <p:style>
          <a:lnRef idx="1">
            <a:schemeClr val="accent1"/>
          </a:lnRef>
          <a:fillRef idx="2">
            <a:schemeClr val="accent1"/>
          </a:fillRef>
          <a:effectRef idx="1">
            <a:schemeClr val="accent1"/>
          </a:effectRef>
          <a:fontRef idx="minor">
            <a:schemeClr val="dk1"/>
          </a:fontRef>
        </p:style>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Городская">
  <a:themeElements>
    <a:clrScheme name="Городская">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Городская">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Городская">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7872</TotalTime>
  <Words>2075</Words>
  <Application>Microsoft Office PowerPoint</Application>
  <PresentationFormat>Экран (4:3)</PresentationFormat>
  <Paragraphs>313</Paragraphs>
  <Slides>41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41</vt:i4>
      </vt:variant>
    </vt:vector>
  </HeadingPairs>
  <TitlesOfParts>
    <vt:vector size="42" baseType="lpstr">
      <vt:lpstr>Городская</vt:lpstr>
      <vt:lpstr>“Optika və molekulyar fizika” kafedrası</vt:lpstr>
      <vt:lpstr>Fakültənin kafedraları</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“Optika və molekulyar fizika” kafedrası</dc:title>
  <dc:creator>Konul Yusifova</dc:creator>
  <cp:lastModifiedBy>Пользователь Windows</cp:lastModifiedBy>
  <cp:revision>952</cp:revision>
  <dcterms:created xsi:type="dcterms:W3CDTF">2014-02-07T11:01:20Z</dcterms:created>
  <dcterms:modified xsi:type="dcterms:W3CDTF">2017-09-19T05:19:14Z</dcterms:modified>
</cp:coreProperties>
</file>